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7" r:id="rId2"/>
    <p:sldId id="441" r:id="rId3"/>
    <p:sldId id="443" r:id="rId4"/>
    <p:sldId id="447" r:id="rId5"/>
    <p:sldId id="444" r:id="rId6"/>
    <p:sldId id="445" r:id="rId7"/>
    <p:sldId id="446" r:id="rId8"/>
    <p:sldId id="449" r:id="rId9"/>
    <p:sldId id="450" r:id="rId10"/>
    <p:sldId id="474" r:id="rId11"/>
    <p:sldId id="456" r:id="rId12"/>
    <p:sldId id="457" r:id="rId13"/>
    <p:sldId id="452" r:id="rId14"/>
    <p:sldId id="451" r:id="rId15"/>
    <p:sldId id="454" r:id="rId16"/>
    <p:sldId id="453" r:id="rId17"/>
    <p:sldId id="455" r:id="rId18"/>
    <p:sldId id="440" r:id="rId19"/>
    <p:sldId id="458" r:id="rId20"/>
    <p:sldId id="459" r:id="rId21"/>
    <p:sldId id="460" r:id="rId22"/>
    <p:sldId id="468" r:id="rId23"/>
    <p:sldId id="462" r:id="rId24"/>
    <p:sldId id="469" r:id="rId25"/>
    <p:sldId id="464" r:id="rId26"/>
    <p:sldId id="466" r:id="rId27"/>
    <p:sldId id="467" r:id="rId28"/>
    <p:sldId id="470" r:id="rId29"/>
    <p:sldId id="472" r:id="rId30"/>
    <p:sldId id="473" r:id="rId31"/>
    <p:sldId id="475" r:id="rId32"/>
    <p:sldId id="476" r:id="rId33"/>
    <p:sldId id="477" r:id="rId34"/>
    <p:sldId id="478" r:id="rId35"/>
    <p:sldId id="479" r:id="rId36"/>
    <p:sldId id="48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4E72DE6-BB83-154E-81E2-BC0DD659BA3C}">
          <p14:sldIdLst>
            <p14:sldId id="257"/>
            <p14:sldId id="441"/>
            <p14:sldId id="443"/>
            <p14:sldId id="447"/>
            <p14:sldId id="444"/>
            <p14:sldId id="445"/>
            <p14:sldId id="446"/>
            <p14:sldId id="449"/>
            <p14:sldId id="450"/>
            <p14:sldId id="474"/>
            <p14:sldId id="456"/>
            <p14:sldId id="457"/>
            <p14:sldId id="452"/>
            <p14:sldId id="451"/>
            <p14:sldId id="454"/>
            <p14:sldId id="453"/>
            <p14:sldId id="455"/>
            <p14:sldId id="440"/>
            <p14:sldId id="458"/>
            <p14:sldId id="459"/>
            <p14:sldId id="460"/>
            <p14:sldId id="468"/>
            <p14:sldId id="462"/>
            <p14:sldId id="469"/>
            <p14:sldId id="464"/>
            <p14:sldId id="466"/>
            <p14:sldId id="467"/>
            <p14:sldId id="470"/>
            <p14:sldId id="472"/>
            <p14:sldId id="473"/>
            <p14:sldId id="475"/>
            <p14:sldId id="476"/>
            <p14:sldId id="477"/>
            <p14:sldId id="478"/>
            <p14:sldId id="479"/>
            <p14:sldId id="4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418C"/>
    <a:srgbClr val="FF40FF"/>
    <a:srgbClr val="CBD9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FF8E01-DE24-0F4F-A559-943D670B7764}" v="50" dt="2024-08-14T17:48:44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503" autoAdjust="0"/>
    <p:restoredTop sz="94654"/>
  </p:normalViewPr>
  <p:slideViewPr>
    <p:cSldViewPr snapToGrid="0">
      <p:cViewPr>
        <p:scale>
          <a:sx n="125" d="100"/>
          <a:sy n="125" d="100"/>
        </p:scale>
        <p:origin x="1152" y="9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nel D. Palenzuela" userId="27216d6f-a712-48da-bcb2-613e4bc945ac" providerId="ADAL" clId="{16736750-74B4-184C-AACF-97E7E4B9FAA6}"/>
    <pc:docChg chg="undo custSel addSld delSld modSld sldOrd modMainMaster">
      <pc:chgData name="Ronnel D. Palenzuela" userId="27216d6f-a712-48da-bcb2-613e4bc945ac" providerId="ADAL" clId="{16736750-74B4-184C-AACF-97E7E4B9FAA6}" dt="2024-08-13T03:37:12.131" v="3508" actId="207"/>
      <pc:docMkLst>
        <pc:docMk/>
      </pc:docMkLst>
      <pc:sldChg chg="modSp mod">
        <pc:chgData name="Ronnel D. Palenzuela" userId="27216d6f-a712-48da-bcb2-613e4bc945ac" providerId="ADAL" clId="{16736750-74B4-184C-AACF-97E7E4B9FAA6}" dt="2024-08-11T23:14:10.328" v="2625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736750-74B4-184C-AACF-97E7E4B9FAA6}" dt="2024-08-11T23:14:10.328" v="2625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Sp delSp modSp del mod setBg modNotesTx">
        <pc:chgData name="Ronnel D. Palenzuela" userId="27216d6f-a712-48da-bcb2-613e4bc945ac" providerId="ADAL" clId="{16736750-74B4-184C-AACF-97E7E4B9FAA6}" dt="2024-08-11T06:16:40.205" v="363" actId="2696"/>
        <pc:sldMkLst>
          <pc:docMk/>
          <pc:sldMk cId="218736974" sldId="258"/>
        </pc:sldMkLst>
        <pc:spChg chg="mod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16:25.529" v="353" actId="21"/>
          <ac:spMkLst>
            <pc:docMk/>
            <pc:sldMk cId="218736974" sldId="25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9" creationId="{04812C46-200A-4DEB-A05E-3ED6C68C2387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11" creationId="{D1EA859B-E555-4109-94F3-6700E046E008}"/>
          </ac:spMkLst>
        </pc:spChg>
        <pc:picChg chg="add del mod ord">
          <ac:chgData name="Ronnel D. Palenzuela" userId="27216d6f-a712-48da-bcb2-613e4bc945ac" providerId="ADAL" clId="{16736750-74B4-184C-AACF-97E7E4B9FAA6}" dt="2024-08-11T06:16:38.323" v="362" actId="21"/>
          <ac:picMkLst>
            <pc:docMk/>
            <pc:sldMk cId="218736974" sldId="258"/>
            <ac:picMk id="4" creationId="{98D0E626-B0C1-BC0F-8BBE-013B7E7B3AA6}"/>
          </ac:picMkLst>
        </pc:picChg>
      </pc:sldChg>
      <pc:sldChg chg="addSp delSp modSp mod modNotesTx">
        <pc:chgData name="Ronnel D. Palenzuela" userId="27216d6f-a712-48da-bcb2-613e4bc945ac" providerId="ADAL" clId="{16736750-74B4-184C-AACF-97E7E4B9FAA6}" dt="2024-08-11T12:37:53.539" v="2618" actId="20577"/>
        <pc:sldMkLst>
          <pc:docMk/>
          <pc:sldMk cId="3256538018" sldId="259"/>
        </pc:sldMkLst>
        <pc:spChg chg="mod">
          <ac:chgData name="Ronnel D. Palenzuela" userId="27216d6f-a712-48da-bcb2-613e4bc945ac" providerId="ADAL" clId="{16736750-74B4-184C-AACF-97E7E4B9FAA6}" dt="2024-08-11T06:18:47.941" v="388" actId="14100"/>
          <ac:spMkLst>
            <pc:docMk/>
            <pc:sldMk cId="3256538018" sldId="25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37:53.539" v="2618" actId="20577"/>
          <ac:spMkLst>
            <pc:docMk/>
            <pc:sldMk cId="3256538018" sldId="25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21:54.031" v="403" actId="1076"/>
          <ac:picMkLst>
            <pc:docMk/>
            <pc:sldMk cId="3256538018" sldId="259"/>
            <ac:picMk id="4" creationId="{E700435F-1E7A-3EEC-4AA8-86923D600596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5" creationId="{D3CE80CF-7820-04DC-00A6-061A45338617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6" creationId="{105319CD-EE8D-3939-D407-76A3761FCAFE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7" creationId="{763F4613-1B0F-8B43-1A32-113F3480FFDD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8" creationId="{3F65A7A7-479E-10AB-F526-C7D8854988BE}"/>
          </ac:picMkLst>
        </pc:picChg>
        <pc:picChg chg="add mod">
          <ac:chgData name="Ronnel D. Palenzuela" userId="27216d6f-a712-48da-bcb2-613e4bc945ac" providerId="ADAL" clId="{16736750-74B4-184C-AACF-97E7E4B9FAA6}" dt="2024-08-11T06:21:54.464" v="404" actId="1076"/>
          <ac:picMkLst>
            <pc:docMk/>
            <pc:sldMk cId="3256538018" sldId="259"/>
            <ac:picMk id="9" creationId="{5039F99A-C68C-0B5B-1A0E-5505DF7E762C}"/>
          </ac:picMkLst>
        </pc:picChg>
      </pc:sldChg>
      <pc:sldChg chg="del modNotesTx">
        <pc:chgData name="Ronnel D. Palenzuela" userId="27216d6f-a712-48da-bcb2-613e4bc945ac" providerId="ADAL" clId="{16736750-74B4-184C-AACF-97E7E4B9FAA6}" dt="2024-08-11T06:22:16.116" v="405" actId="2696"/>
        <pc:sldMkLst>
          <pc:docMk/>
          <pc:sldMk cId="606913761" sldId="260"/>
        </pc:sldMkLst>
      </pc:sldChg>
      <pc:sldChg chg="del">
        <pc:chgData name="Ronnel D. Palenzuela" userId="27216d6f-a712-48da-bcb2-613e4bc945ac" providerId="ADAL" clId="{16736750-74B4-184C-AACF-97E7E4B9FAA6}" dt="2024-08-11T06:22:16.124" v="406" actId="2696"/>
        <pc:sldMkLst>
          <pc:docMk/>
          <pc:sldMk cId="285302475" sldId="261"/>
        </pc:sldMkLst>
      </pc:sldChg>
      <pc:sldChg chg="del modNotesTx">
        <pc:chgData name="Ronnel D. Palenzuela" userId="27216d6f-a712-48da-bcb2-613e4bc945ac" providerId="ADAL" clId="{16736750-74B4-184C-AACF-97E7E4B9FAA6}" dt="2024-08-11T09:23:38.794" v="1383" actId="2696"/>
        <pc:sldMkLst>
          <pc:docMk/>
          <pc:sldMk cId="1633078811" sldId="262"/>
        </pc:sldMkLst>
      </pc:sldChg>
      <pc:sldChg chg="addSp delSp modSp mod ord setBg modNotesTx">
        <pc:chgData name="Ronnel D. Palenzuela" userId="27216d6f-a712-48da-bcb2-613e4bc945ac" providerId="ADAL" clId="{16736750-74B4-184C-AACF-97E7E4B9FAA6}" dt="2024-08-11T07:26:40.554" v="869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736750-74B4-184C-AACF-97E7E4B9FAA6}" dt="2024-08-11T07:26:40.554" v="869" actId="20577"/>
          <ac:spMkLst>
            <pc:docMk/>
            <pc:sldMk cId="3611571112" sldId="263"/>
            <ac:spMk id="2" creationId="{4B9DC0FD-E73C-26A6-891F-61B461076958}"/>
          </ac:spMkLst>
        </pc:spChg>
        <pc:spChg chg="del mod">
          <ac:chgData name="Ronnel D. Palenzuela" userId="27216d6f-a712-48da-bcb2-613e4bc945ac" providerId="ADAL" clId="{16736750-74B4-184C-AACF-97E7E4B9FAA6}" dt="2024-08-11T05:58:13.516" v="174" actId="478"/>
          <ac:spMkLst>
            <pc:docMk/>
            <pc:sldMk cId="3611571112" sldId="263"/>
            <ac:spMk id="3" creationId="{55CA8846-F5F9-9E2F-7E86-4EDFA1AEFED2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9" creationId="{0DBF1ABE-8590-450D-BB49-BDDCCF3EEA9E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1" creationId="{18D32C3D-8F76-4E99-BE56-0836CC38CC8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3" creationId="{70766076-46F5-42D5-A773-2B3BEF2B8B7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5" creationId="{CB7B90D9-1EC2-4A12-B24A-342C1BCA2FA1}"/>
          </ac:spMkLst>
        </pc:spChg>
        <pc:picChg chg="add del mod">
          <ac:chgData name="Ronnel D. Palenzuela" userId="27216d6f-a712-48da-bcb2-613e4bc945ac" providerId="ADAL" clId="{16736750-74B4-184C-AACF-97E7E4B9FAA6}" dt="2024-08-11T06:09:13.684" v="283" actId="478"/>
          <ac:picMkLst>
            <pc:docMk/>
            <pc:sldMk cId="3611571112" sldId="263"/>
            <ac:picMk id="4" creationId="{C459ACEE-C018-E6AA-F0E7-E4078174E3AF}"/>
          </ac:picMkLst>
        </pc:picChg>
      </pc:sldChg>
      <pc:sldChg chg="modSp mod">
        <pc:chgData name="Ronnel D. Palenzuela" userId="27216d6f-a712-48da-bcb2-613e4bc945ac" providerId="ADAL" clId="{16736750-74B4-184C-AACF-97E7E4B9FAA6}" dt="2024-08-11T05:45:49.289" v="62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736750-74B4-184C-AACF-97E7E4B9FAA6}" dt="2024-08-11T05:45:49.289" v="62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Sp delSp modSp add mod modNotesTx">
        <pc:chgData name="Ronnel D. Palenzuela" userId="27216d6f-a712-48da-bcb2-613e4bc945ac" providerId="ADAL" clId="{16736750-74B4-184C-AACF-97E7E4B9FAA6}" dt="2024-08-11T06:53:23.498" v="651" actId="20577"/>
        <pc:sldMkLst>
          <pc:docMk/>
          <pc:sldMk cId="538568147" sldId="265"/>
        </pc:sldMkLst>
        <pc:spChg chg="mod">
          <ac:chgData name="Ronnel D. Palenzuela" userId="27216d6f-a712-48da-bcb2-613e4bc945ac" providerId="ADAL" clId="{16736750-74B4-184C-AACF-97E7E4B9FAA6}" dt="2024-08-11T06:24:33.995" v="426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3:05.724" v="648" actId="207"/>
          <ac:spMkLst>
            <pc:docMk/>
            <pc:sldMk cId="538568147" sldId="265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6:53:08.656" v="650" actId="478"/>
          <ac:spMkLst>
            <pc:docMk/>
            <pc:sldMk cId="538568147" sldId="265"/>
            <ac:spMk id="11" creationId="{2E179526-39F5-A7F9-BE56-7FA6A5CD0F1A}"/>
          </ac:spMkLst>
        </pc:spChg>
        <pc:picChg chg="del">
          <ac:chgData name="Ronnel D. Palenzuela" userId="27216d6f-a712-48da-bcb2-613e4bc945ac" providerId="ADAL" clId="{16736750-74B4-184C-AACF-97E7E4B9FAA6}" dt="2024-08-11T06:28:11.603" v="470" actId="478"/>
          <ac:picMkLst>
            <pc:docMk/>
            <pc:sldMk cId="538568147" sldId="265"/>
            <ac:picMk id="4" creationId="{E700435F-1E7A-3EEC-4AA8-86923D600596}"/>
          </ac:picMkLst>
        </pc:picChg>
        <pc:picChg chg="add del mod">
          <ac:chgData name="Ronnel D. Palenzuela" userId="27216d6f-a712-48da-bcb2-613e4bc945ac" providerId="ADAL" clId="{16736750-74B4-184C-AACF-97E7E4B9FAA6}" dt="2024-08-11T06:29:57.039" v="479" actId="478"/>
          <ac:picMkLst>
            <pc:docMk/>
            <pc:sldMk cId="538568147" sldId="265"/>
            <ac:picMk id="5" creationId="{6120C7BE-6D16-542F-8D12-5F374110B259}"/>
          </ac:picMkLst>
        </pc:picChg>
        <pc:picChg chg="add mod">
          <ac:chgData name="Ronnel D. Palenzuela" userId="27216d6f-a712-48da-bcb2-613e4bc945ac" providerId="ADAL" clId="{16736750-74B4-184C-AACF-97E7E4B9FAA6}" dt="2024-08-11T06:37:15.786" v="541" actId="1076"/>
          <ac:picMkLst>
            <pc:docMk/>
            <pc:sldMk cId="538568147" sldId="265"/>
            <ac:picMk id="6" creationId="{E6F66661-8045-D9A5-7A22-9C32CFDC9130}"/>
          </ac:picMkLst>
        </pc:picChg>
        <pc:picChg chg="add mod">
          <ac:chgData name="Ronnel D. Palenzuela" userId="27216d6f-a712-48da-bcb2-613e4bc945ac" providerId="ADAL" clId="{16736750-74B4-184C-AACF-97E7E4B9FAA6}" dt="2024-08-11T06:38:05.418" v="564" actId="1076"/>
          <ac:picMkLst>
            <pc:docMk/>
            <pc:sldMk cId="538568147" sldId="265"/>
            <ac:picMk id="7" creationId="{034B6557-36A5-121F-76C7-3EA4B37D7CFA}"/>
          </ac:picMkLst>
        </pc:picChg>
        <pc:picChg chg="add mod">
          <ac:chgData name="Ronnel D. Palenzuela" userId="27216d6f-a712-48da-bcb2-613e4bc945ac" providerId="ADAL" clId="{16736750-74B4-184C-AACF-97E7E4B9FAA6}" dt="2024-08-11T06:38:07.200" v="565" actId="1076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28:10.344" v="469" actId="478"/>
          <ac:picMkLst>
            <pc:docMk/>
            <pc:sldMk cId="538568147" sldId="265"/>
            <ac:picMk id="9" creationId="{5039F99A-C68C-0B5B-1A0E-5505DF7E762C}"/>
          </ac:picMkLst>
        </pc:picChg>
        <pc:picChg chg="add mod">
          <ac:chgData name="Ronnel D. Palenzuela" userId="27216d6f-a712-48da-bcb2-613e4bc945ac" providerId="ADAL" clId="{16736750-74B4-184C-AACF-97E7E4B9FAA6}" dt="2024-08-11T06:38:14.300" v="567" actId="1076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02:04.499" v="710" actId="207"/>
        <pc:sldMkLst>
          <pc:docMk/>
          <pc:sldMk cId="3029220167" sldId="266"/>
        </pc:sldMkLst>
        <pc:spChg chg="mod">
          <ac:chgData name="Ronnel D. Palenzuela" userId="27216d6f-a712-48da-bcb2-613e4bc945ac" providerId="ADAL" clId="{16736750-74B4-184C-AACF-97E7E4B9FAA6}" dt="2024-08-11T06:42:43.526" v="580"/>
          <ac:spMkLst>
            <pc:docMk/>
            <pc:sldMk cId="302922016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2:04.499" v="710" actId="207"/>
          <ac:spMkLst>
            <pc:docMk/>
            <pc:sldMk cId="3029220167" sldId="26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50:04.050" v="627" actId="1076"/>
          <ac:picMkLst>
            <pc:docMk/>
            <pc:sldMk cId="3029220167" sldId="266"/>
            <ac:picMk id="4" creationId="{976997AD-2D0B-ADA0-F7E4-E6B598F2CBB8}"/>
          </ac:picMkLst>
        </pc:picChg>
        <pc:picChg chg="add mod">
          <ac:chgData name="Ronnel D. Palenzuela" userId="27216d6f-a712-48da-bcb2-613e4bc945ac" providerId="ADAL" clId="{16736750-74B4-184C-AACF-97E7E4B9FAA6}" dt="2024-08-11T06:50:05.208" v="628" actId="1076"/>
          <ac:picMkLst>
            <pc:docMk/>
            <pc:sldMk cId="3029220167" sldId="266"/>
            <ac:picMk id="5" creationId="{543B0815-1AAB-9A0C-012F-1501ED91F33D}"/>
          </ac:picMkLst>
        </pc:picChg>
        <pc:picChg chg="del">
          <ac:chgData name="Ronnel D. Palenzuela" userId="27216d6f-a712-48da-bcb2-613e4bc945ac" providerId="ADAL" clId="{16736750-74B4-184C-AACF-97E7E4B9FAA6}" dt="2024-08-11T06:42:45.638" v="581" actId="478"/>
          <ac:picMkLst>
            <pc:docMk/>
            <pc:sldMk cId="3029220167" sldId="266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736750-74B4-184C-AACF-97E7E4B9FAA6}" dt="2024-08-11T06:42:46.348" v="583" actId="478"/>
          <ac:picMkLst>
            <pc:docMk/>
            <pc:sldMk cId="3029220167" sldId="266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736750-74B4-184C-AACF-97E7E4B9FAA6}" dt="2024-08-11T06:42:46.099" v="582" actId="478"/>
          <ac:picMkLst>
            <pc:docMk/>
            <pc:sldMk cId="3029220167" sldId="266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42:47.223" v="584" actId="478"/>
          <ac:picMkLst>
            <pc:docMk/>
            <pc:sldMk cId="3029220167" sldId="266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6:58:25.859" v="689" actId="1076"/>
        <pc:sldMkLst>
          <pc:docMk/>
          <pc:sldMk cId="3285671655" sldId="267"/>
        </pc:sldMkLst>
        <pc:spChg chg="mod">
          <ac:chgData name="Ronnel D. Palenzuela" userId="27216d6f-a712-48da-bcb2-613e4bc945ac" providerId="ADAL" clId="{16736750-74B4-184C-AACF-97E7E4B9FAA6}" dt="2024-08-11T06:51:36.841" v="633"/>
          <ac:spMkLst>
            <pc:docMk/>
            <pc:sldMk cId="3285671655" sldId="26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5:05.721" v="666" actId="207"/>
          <ac:spMkLst>
            <pc:docMk/>
            <pc:sldMk cId="3285671655" sldId="267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56:21.472" v="668" actId="22"/>
          <ac:spMkLst>
            <pc:docMk/>
            <pc:sldMk cId="3285671655" sldId="267"/>
            <ac:spMk id="7" creationId="{596F8A18-C394-6B31-5658-595AADFFEFA2}"/>
          </ac:spMkLst>
        </pc:spChg>
        <pc:picChg chg="del">
          <ac:chgData name="Ronnel D. Palenzuela" userId="27216d6f-a712-48da-bcb2-613e4bc945ac" providerId="ADAL" clId="{16736750-74B4-184C-AACF-97E7E4B9FAA6}" dt="2024-08-11T06:51:38.803" v="634" actId="478"/>
          <ac:picMkLst>
            <pc:docMk/>
            <pc:sldMk cId="3285671655" sldId="267"/>
            <ac:picMk id="4" creationId="{976997AD-2D0B-ADA0-F7E4-E6B598F2CBB8}"/>
          </ac:picMkLst>
        </pc:picChg>
        <pc:picChg chg="del">
          <ac:chgData name="Ronnel D. Palenzuela" userId="27216d6f-a712-48da-bcb2-613e4bc945ac" providerId="ADAL" clId="{16736750-74B4-184C-AACF-97E7E4B9FAA6}" dt="2024-08-11T06:51:39.955" v="635" actId="478"/>
          <ac:picMkLst>
            <pc:docMk/>
            <pc:sldMk cId="3285671655" sldId="267"/>
            <ac:picMk id="5" creationId="{543B0815-1AAB-9A0C-012F-1501ED91F33D}"/>
          </ac:picMkLst>
        </pc:picChg>
        <pc:picChg chg="add mod">
          <ac:chgData name="Ronnel D. Palenzuela" userId="27216d6f-a712-48da-bcb2-613e4bc945ac" providerId="ADAL" clId="{16736750-74B4-184C-AACF-97E7E4B9FAA6}" dt="2024-08-11T06:57:04.182" v="677" actId="1076"/>
          <ac:picMkLst>
            <pc:docMk/>
            <pc:sldMk cId="3285671655" sldId="267"/>
            <ac:picMk id="8" creationId="{35691684-4C7D-7C51-9845-5864FCF62DB6}"/>
          </ac:picMkLst>
        </pc:picChg>
        <pc:picChg chg="add mod">
          <ac:chgData name="Ronnel D. Palenzuela" userId="27216d6f-a712-48da-bcb2-613e4bc945ac" providerId="ADAL" clId="{16736750-74B4-184C-AACF-97E7E4B9FAA6}" dt="2024-08-11T06:58:22.395" v="688" actId="1076"/>
          <ac:picMkLst>
            <pc:docMk/>
            <pc:sldMk cId="3285671655" sldId="267"/>
            <ac:picMk id="9" creationId="{F54E6630-57D0-5DF2-6976-D72FAC436DA6}"/>
          </ac:picMkLst>
        </pc:picChg>
        <pc:picChg chg="add mod">
          <ac:chgData name="Ronnel D. Palenzuela" userId="27216d6f-a712-48da-bcb2-613e4bc945ac" providerId="ADAL" clId="{16736750-74B4-184C-AACF-97E7E4B9FAA6}" dt="2024-08-11T06:58:25.859" v="689" actId="1076"/>
          <ac:picMkLst>
            <pc:docMk/>
            <pc:sldMk cId="3285671655" sldId="267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12:26.720" v="817" actId="20577"/>
        <pc:sldMkLst>
          <pc:docMk/>
          <pc:sldMk cId="1637530094" sldId="268"/>
        </pc:sldMkLst>
        <pc:spChg chg="mod">
          <ac:chgData name="Ronnel D. Palenzuela" userId="27216d6f-a712-48da-bcb2-613e4bc945ac" providerId="ADAL" clId="{16736750-74B4-184C-AACF-97E7E4B9FAA6}" dt="2024-08-11T07:00:32.200" v="691"/>
          <ac:spMkLst>
            <pc:docMk/>
            <pc:sldMk cId="1637530094" sldId="26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6:36.137" v="780" actId="207"/>
          <ac:spMkLst>
            <pc:docMk/>
            <pc:sldMk cId="1637530094" sldId="26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7:11:16.031" v="804" actId="1076"/>
          <ac:picMkLst>
            <pc:docMk/>
            <pc:sldMk cId="1637530094" sldId="268"/>
            <ac:picMk id="4" creationId="{8DAC9A4B-5053-02D1-90FB-C7079F1A4364}"/>
          </ac:picMkLst>
        </pc:picChg>
        <pc:picChg chg="add mod">
          <ac:chgData name="Ronnel D. Palenzuela" userId="27216d6f-a712-48da-bcb2-613e4bc945ac" providerId="ADAL" clId="{16736750-74B4-184C-AACF-97E7E4B9FAA6}" dt="2024-08-11T07:11:22.625" v="808" actId="1076"/>
          <ac:picMkLst>
            <pc:docMk/>
            <pc:sldMk cId="1637530094" sldId="268"/>
            <ac:picMk id="5" creationId="{BBAB1D32-E234-CA12-BE46-CDECE16B2766}"/>
          </ac:picMkLst>
        </pc:picChg>
        <pc:picChg chg="add mod">
          <ac:chgData name="Ronnel D. Palenzuela" userId="27216d6f-a712-48da-bcb2-613e4bc945ac" providerId="ADAL" clId="{16736750-74B4-184C-AACF-97E7E4B9FAA6}" dt="2024-08-11T07:11:16.947" v="805" actId="1076"/>
          <ac:picMkLst>
            <pc:docMk/>
            <pc:sldMk cId="1637530094" sldId="268"/>
            <ac:picMk id="6" creationId="{A1B4DA84-5E5D-50EE-1E64-F68500316F28}"/>
          </ac:picMkLst>
        </pc:picChg>
        <pc:picChg chg="del">
          <ac:chgData name="Ronnel D. Palenzuela" userId="27216d6f-a712-48da-bcb2-613e4bc945ac" providerId="ADAL" clId="{16736750-74B4-184C-AACF-97E7E4B9FAA6}" dt="2024-08-11T07:00:35.202" v="692" actId="478"/>
          <ac:picMkLst>
            <pc:docMk/>
            <pc:sldMk cId="1637530094" sldId="268"/>
            <ac:picMk id="8" creationId="{35691684-4C7D-7C51-9845-5864FCF62DB6}"/>
          </ac:picMkLst>
        </pc:picChg>
        <pc:picChg chg="del">
          <ac:chgData name="Ronnel D. Palenzuela" userId="27216d6f-a712-48da-bcb2-613e4bc945ac" providerId="ADAL" clId="{16736750-74B4-184C-AACF-97E7E4B9FAA6}" dt="2024-08-11T07:00:35.776" v="694" actId="478"/>
          <ac:picMkLst>
            <pc:docMk/>
            <pc:sldMk cId="1637530094" sldId="268"/>
            <ac:picMk id="9" creationId="{F54E6630-57D0-5DF2-6976-D72FAC436DA6}"/>
          </ac:picMkLst>
        </pc:picChg>
        <pc:picChg chg="del">
          <ac:chgData name="Ronnel D. Palenzuela" userId="27216d6f-a712-48da-bcb2-613e4bc945ac" providerId="ADAL" clId="{16736750-74B4-184C-AACF-97E7E4B9FAA6}" dt="2024-08-11T07:00:35.569" v="693" actId="478"/>
          <ac:picMkLst>
            <pc:docMk/>
            <pc:sldMk cId="1637530094" sldId="268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44:59.535" v="983" actId="1076"/>
        <pc:sldMkLst>
          <pc:docMk/>
          <pc:sldMk cId="4018365145" sldId="269"/>
        </pc:sldMkLst>
        <pc:spChg chg="mod">
          <ac:chgData name="Ronnel D. Palenzuela" userId="27216d6f-a712-48da-bcb2-613e4bc945ac" providerId="ADAL" clId="{16736750-74B4-184C-AACF-97E7E4B9FAA6}" dt="2024-08-11T07:16:05.119" v="827"/>
          <ac:spMkLst>
            <pc:docMk/>
            <pc:sldMk cId="4018365145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35:30.083" v="915" actId="20577"/>
          <ac:spMkLst>
            <pc:docMk/>
            <pc:sldMk cId="4018365145" sldId="26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7:32:02.501" v="903" actId="478"/>
          <ac:spMkLst>
            <pc:docMk/>
            <pc:sldMk cId="4018365145" sldId="269"/>
            <ac:spMk id="10" creationId="{2210EC6B-E565-AE8A-6A22-E5A42BCDC8C6}"/>
          </ac:spMkLst>
        </pc:spChg>
        <pc:picChg chg="add del">
          <ac:chgData name="Ronnel D. Palenzuela" userId="27216d6f-a712-48da-bcb2-613e4bc945ac" providerId="ADAL" clId="{16736750-74B4-184C-AACF-97E7E4B9FAA6}" dt="2024-08-11T07:12:39.765" v="821" actId="478"/>
          <ac:picMkLst>
            <pc:docMk/>
            <pc:sldMk cId="4018365145" sldId="269"/>
            <ac:picMk id="4" creationId="{8DAC9A4B-5053-02D1-90FB-C7079F1A4364}"/>
          </ac:picMkLst>
        </pc:picChg>
        <pc:picChg chg="add del">
          <ac:chgData name="Ronnel D. Palenzuela" userId="27216d6f-a712-48da-bcb2-613e4bc945ac" providerId="ADAL" clId="{16736750-74B4-184C-AACF-97E7E4B9FAA6}" dt="2024-08-11T07:12:39.556" v="820" actId="478"/>
          <ac:picMkLst>
            <pc:docMk/>
            <pc:sldMk cId="4018365145" sldId="269"/>
            <ac:picMk id="5" creationId="{BBAB1D32-E234-CA12-BE46-CDECE16B2766}"/>
          </ac:picMkLst>
        </pc:picChg>
        <pc:picChg chg="add del">
          <ac:chgData name="Ronnel D. Palenzuela" userId="27216d6f-a712-48da-bcb2-613e4bc945ac" providerId="ADAL" clId="{16736750-74B4-184C-AACF-97E7E4B9FAA6}" dt="2024-08-11T07:12:39.082" v="819" actId="478"/>
          <ac:picMkLst>
            <pc:docMk/>
            <pc:sldMk cId="4018365145" sldId="269"/>
            <ac:picMk id="6" creationId="{A1B4DA84-5E5D-50EE-1E64-F68500316F28}"/>
          </ac:picMkLst>
        </pc:picChg>
        <pc:picChg chg="add del mod modCrop">
          <ac:chgData name="Ronnel D. Palenzuela" userId="27216d6f-a712-48da-bcb2-613e4bc945ac" providerId="ADAL" clId="{16736750-74B4-184C-AACF-97E7E4B9FAA6}" dt="2024-08-11T07:25:14.336" v="838" actId="478"/>
          <ac:picMkLst>
            <pc:docMk/>
            <pc:sldMk cId="4018365145" sldId="269"/>
            <ac:picMk id="7" creationId="{24E2E089-CDE5-B152-E63B-AF3B2C77DA83}"/>
          </ac:picMkLst>
        </pc:picChg>
        <pc:picChg chg="add mod">
          <ac:chgData name="Ronnel D. Palenzuela" userId="27216d6f-a712-48da-bcb2-613e4bc945ac" providerId="ADAL" clId="{16736750-74B4-184C-AACF-97E7E4B9FAA6}" dt="2024-08-11T07:44:45.826" v="980" actId="1076"/>
          <ac:picMkLst>
            <pc:docMk/>
            <pc:sldMk cId="4018365145" sldId="269"/>
            <ac:picMk id="8" creationId="{0B4C34F2-2634-FB62-A93A-843DDDFAA85D}"/>
          </ac:picMkLst>
        </pc:picChg>
        <pc:picChg chg="add mod">
          <ac:chgData name="Ronnel D. Palenzuela" userId="27216d6f-a712-48da-bcb2-613e4bc945ac" providerId="ADAL" clId="{16736750-74B4-184C-AACF-97E7E4B9FAA6}" dt="2024-08-11T07:44:44.353" v="979" actId="1076"/>
          <ac:picMkLst>
            <pc:docMk/>
            <pc:sldMk cId="4018365145" sldId="269"/>
            <ac:picMk id="9" creationId="{0A80EF80-4C5E-8CE0-3F3B-ECF4BE782924}"/>
          </ac:picMkLst>
        </pc:picChg>
        <pc:picChg chg="add mod">
          <ac:chgData name="Ronnel D. Palenzuela" userId="27216d6f-a712-48da-bcb2-613e4bc945ac" providerId="ADAL" clId="{16736750-74B4-184C-AACF-97E7E4B9FAA6}" dt="2024-08-11T07:44:59.535" v="983" actId="1076"/>
          <ac:picMkLst>
            <pc:docMk/>
            <pc:sldMk cId="4018365145" sldId="269"/>
            <ac:picMk id="11" creationId="{366A9246-6DE2-2DC2-8255-E647DD2BB3B9}"/>
          </ac:picMkLst>
        </pc:picChg>
        <pc:picChg chg="add mod">
          <ac:chgData name="Ronnel D. Palenzuela" userId="27216d6f-a712-48da-bcb2-613e4bc945ac" providerId="ADAL" clId="{16736750-74B4-184C-AACF-97E7E4B9FAA6}" dt="2024-08-11T07:44:56.447" v="982" actId="1076"/>
          <ac:picMkLst>
            <pc:docMk/>
            <pc:sldMk cId="4018365145" sldId="269"/>
            <ac:picMk id="12" creationId="{26BABAC0-44F4-586F-DED0-718E3F89CC7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05:47.119" v="1143" actId="20577"/>
        <pc:sldMkLst>
          <pc:docMk/>
          <pc:sldMk cId="1107698705" sldId="270"/>
        </pc:sldMkLst>
        <pc:spChg chg="mod">
          <ac:chgData name="Ronnel D. Palenzuela" userId="27216d6f-a712-48da-bcb2-613e4bc945ac" providerId="ADAL" clId="{16736750-74B4-184C-AACF-97E7E4B9FAA6}" dt="2024-08-11T07:46:29.276" v="985"/>
          <ac:spMkLst>
            <pc:docMk/>
            <pc:sldMk cId="1107698705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05:47.119" v="1143" actId="20577"/>
          <ac:spMkLst>
            <pc:docMk/>
            <pc:sldMk cId="1107698705" sldId="270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7:47:33" v="994" actId="22"/>
          <ac:spMkLst>
            <pc:docMk/>
            <pc:sldMk cId="1107698705" sldId="270"/>
            <ac:spMk id="5" creationId="{0260329E-59D7-30D5-FD3B-CA26C6DA4CC2}"/>
          </ac:spMkLst>
        </pc:spChg>
        <pc:picChg chg="add del mod">
          <ac:chgData name="Ronnel D. Palenzuela" userId="27216d6f-a712-48da-bcb2-613e4bc945ac" providerId="ADAL" clId="{16736750-74B4-184C-AACF-97E7E4B9FAA6}" dt="2024-08-11T08:04:21.279" v="1113" actId="478"/>
          <ac:picMkLst>
            <pc:docMk/>
            <pc:sldMk cId="1107698705" sldId="270"/>
            <ac:picMk id="6" creationId="{F6F0913D-5280-6557-E0D6-37177696C3FE}"/>
          </ac:picMkLst>
        </pc:picChg>
        <pc:picChg chg="add del mod">
          <ac:chgData name="Ronnel D. Palenzuela" userId="27216d6f-a712-48da-bcb2-613e4bc945ac" providerId="ADAL" clId="{16736750-74B4-184C-AACF-97E7E4B9FAA6}" dt="2024-08-11T08:04:30.393" v="1121" actId="478"/>
          <ac:picMkLst>
            <pc:docMk/>
            <pc:sldMk cId="1107698705" sldId="270"/>
            <ac:picMk id="7" creationId="{73AC98AD-0135-55B1-7582-41B411BF169A}"/>
          </ac:picMkLst>
        </pc:picChg>
        <pc:picChg chg="del">
          <ac:chgData name="Ronnel D. Palenzuela" userId="27216d6f-a712-48da-bcb2-613e4bc945ac" providerId="ADAL" clId="{16736750-74B4-184C-AACF-97E7E4B9FAA6}" dt="2024-08-11T07:46:30.576" v="986" actId="478"/>
          <ac:picMkLst>
            <pc:docMk/>
            <pc:sldMk cId="1107698705" sldId="270"/>
            <ac:picMk id="8" creationId="{0B4C34F2-2634-FB62-A93A-843DDDFAA85D}"/>
          </ac:picMkLst>
        </pc:picChg>
        <pc:picChg chg="del">
          <ac:chgData name="Ronnel D. Palenzuela" userId="27216d6f-a712-48da-bcb2-613e4bc945ac" providerId="ADAL" clId="{16736750-74B4-184C-AACF-97E7E4B9FAA6}" dt="2024-08-11T07:46:30.931" v="987" actId="478"/>
          <ac:picMkLst>
            <pc:docMk/>
            <pc:sldMk cId="1107698705" sldId="270"/>
            <ac:picMk id="9" creationId="{0A80EF80-4C5E-8CE0-3F3B-ECF4BE782924}"/>
          </ac:picMkLst>
        </pc:picChg>
        <pc:picChg chg="add del mod">
          <ac:chgData name="Ronnel D. Palenzuela" userId="27216d6f-a712-48da-bcb2-613e4bc945ac" providerId="ADAL" clId="{16736750-74B4-184C-AACF-97E7E4B9FAA6}" dt="2024-08-11T08:04:21.761" v="1114" actId="478"/>
          <ac:picMkLst>
            <pc:docMk/>
            <pc:sldMk cId="1107698705" sldId="270"/>
            <ac:picMk id="10" creationId="{FB900905-76C3-10D6-5718-53388A3313CC}"/>
          </ac:picMkLst>
        </pc:picChg>
        <pc:picChg chg="del">
          <ac:chgData name="Ronnel D. Palenzuela" userId="27216d6f-a712-48da-bcb2-613e4bc945ac" providerId="ADAL" clId="{16736750-74B4-184C-AACF-97E7E4B9FAA6}" dt="2024-08-11T07:46:31.747" v="989" actId="478"/>
          <ac:picMkLst>
            <pc:docMk/>
            <pc:sldMk cId="1107698705" sldId="270"/>
            <ac:picMk id="11" creationId="{366A9246-6DE2-2DC2-8255-E647DD2BB3B9}"/>
          </ac:picMkLst>
        </pc:picChg>
        <pc:picChg chg="del">
          <ac:chgData name="Ronnel D. Palenzuela" userId="27216d6f-a712-48da-bcb2-613e4bc945ac" providerId="ADAL" clId="{16736750-74B4-184C-AACF-97E7E4B9FAA6}" dt="2024-08-11T07:46:31.281" v="988" actId="478"/>
          <ac:picMkLst>
            <pc:docMk/>
            <pc:sldMk cId="1107698705" sldId="270"/>
            <ac:picMk id="12" creationId="{26BABAC0-44F4-586F-DED0-718E3F89CC72}"/>
          </ac:picMkLst>
        </pc:picChg>
        <pc:picChg chg="add del mod">
          <ac:chgData name="Ronnel D. Palenzuela" userId="27216d6f-a712-48da-bcb2-613e4bc945ac" providerId="ADAL" clId="{16736750-74B4-184C-AACF-97E7E4B9FAA6}" dt="2024-08-11T08:04:34.244" v="1123" actId="478"/>
          <ac:picMkLst>
            <pc:docMk/>
            <pc:sldMk cId="1107698705" sldId="270"/>
            <ac:picMk id="13" creationId="{40D2E8AD-13B2-4451-835B-FE5BF5DE9D4C}"/>
          </ac:picMkLst>
        </pc:picChg>
        <pc:picChg chg="add mod">
          <ac:chgData name="Ronnel D. Palenzuela" userId="27216d6f-a712-48da-bcb2-613e4bc945ac" providerId="ADAL" clId="{16736750-74B4-184C-AACF-97E7E4B9FAA6}" dt="2024-08-11T08:04:58.108" v="1137" actId="1076"/>
          <ac:picMkLst>
            <pc:docMk/>
            <pc:sldMk cId="1107698705" sldId="270"/>
            <ac:picMk id="14" creationId="{DEEFCEAC-1237-459D-26DA-27A3A5A33B86}"/>
          </ac:picMkLst>
        </pc:picChg>
        <pc:picChg chg="add mod">
          <ac:chgData name="Ronnel D. Palenzuela" userId="27216d6f-a712-48da-bcb2-613e4bc945ac" providerId="ADAL" clId="{16736750-74B4-184C-AACF-97E7E4B9FAA6}" dt="2024-08-11T08:04:59.410" v="1138" actId="1076"/>
          <ac:picMkLst>
            <pc:docMk/>
            <pc:sldMk cId="1107698705" sldId="270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0:17.053" v="1250" actId="20577"/>
        <pc:sldMkLst>
          <pc:docMk/>
          <pc:sldMk cId="4120804606" sldId="271"/>
        </pc:sldMkLst>
        <pc:spChg chg="mod">
          <ac:chgData name="Ronnel D. Palenzuela" userId="27216d6f-a712-48da-bcb2-613e4bc945ac" providerId="ADAL" clId="{16736750-74B4-184C-AACF-97E7E4B9FAA6}" dt="2024-08-11T08:08:21.681" v="1145"/>
          <ac:spMkLst>
            <pc:docMk/>
            <pc:sldMk cId="4120804606" sldId="27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0:17.053" v="1250" actId="20577"/>
          <ac:spMkLst>
            <pc:docMk/>
            <pc:sldMk cId="4120804606" sldId="271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736750-74B4-184C-AACF-97E7E4B9FAA6}" dt="2024-08-11T08:09:48.461" v="1154" actId="478"/>
          <ac:picMkLst>
            <pc:docMk/>
            <pc:sldMk cId="4120804606" sldId="271"/>
            <ac:picMk id="4" creationId="{05CF3097-3CF3-75ED-05FC-9536932B2EE9}"/>
          </ac:picMkLst>
        </pc:picChg>
        <pc:picChg chg="add del mod">
          <ac:chgData name="Ronnel D. Palenzuela" userId="27216d6f-a712-48da-bcb2-613e4bc945ac" providerId="ADAL" clId="{16736750-74B4-184C-AACF-97E7E4B9FAA6}" dt="2024-08-11T08:18:17.760" v="1203" actId="478"/>
          <ac:picMkLst>
            <pc:docMk/>
            <pc:sldMk cId="4120804606" sldId="271"/>
            <ac:picMk id="5" creationId="{665C9A19-3821-78C6-FC0A-487058CA88E4}"/>
          </ac:picMkLst>
        </pc:picChg>
        <pc:picChg chg="add del mod">
          <ac:chgData name="Ronnel D. Palenzuela" userId="27216d6f-a712-48da-bcb2-613e4bc945ac" providerId="ADAL" clId="{16736750-74B4-184C-AACF-97E7E4B9FAA6}" dt="2024-08-11T08:18:10.881" v="1199" actId="478"/>
          <ac:picMkLst>
            <pc:docMk/>
            <pc:sldMk cId="4120804606" sldId="271"/>
            <ac:picMk id="6" creationId="{571E8300-9783-5EBD-3CC8-5324DBDFD52C}"/>
          </ac:picMkLst>
        </pc:picChg>
        <pc:picChg chg="add del mod">
          <ac:chgData name="Ronnel D. Palenzuela" userId="27216d6f-a712-48da-bcb2-613e4bc945ac" providerId="ADAL" clId="{16736750-74B4-184C-AACF-97E7E4B9FAA6}" dt="2024-08-11T08:19:22.200" v="1207" actId="478"/>
          <ac:picMkLst>
            <pc:docMk/>
            <pc:sldMk cId="4120804606" sldId="271"/>
            <ac:picMk id="7" creationId="{28745F73-0D36-24F7-98C0-E083AC4F1A88}"/>
          </ac:picMkLst>
        </pc:picChg>
        <pc:picChg chg="add mod">
          <ac:chgData name="Ronnel D. Palenzuela" userId="27216d6f-a712-48da-bcb2-613e4bc945ac" providerId="ADAL" clId="{16736750-74B4-184C-AACF-97E7E4B9FAA6}" dt="2024-08-11T08:28:37.501" v="1248" actId="1076"/>
          <ac:picMkLst>
            <pc:docMk/>
            <pc:sldMk cId="4120804606" sldId="271"/>
            <ac:picMk id="8" creationId="{762CEDE9-A9D3-C688-E605-DC73BE380267}"/>
          </ac:picMkLst>
        </pc:picChg>
        <pc:picChg chg="add del mod">
          <ac:chgData name="Ronnel D. Palenzuela" userId="27216d6f-a712-48da-bcb2-613e4bc945ac" providerId="ADAL" clId="{16736750-74B4-184C-AACF-97E7E4B9FAA6}" dt="2024-08-11T08:21:51.715" v="1233" actId="478"/>
          <ac:picMkLst>
            <pc:docMk/>
            <pc:sldMk cId="4120804606" sldId="271"/>
            <ac:picMk id="9" creationId="{B6DAC2B0-EC1A-2208-6BFC-EAB9EA85DF1C}"/>
          </ac:picMkLst>
        </pc:picChg>
        <pc:picChg chg="add mod">
          <ac:chgData name="Ronnel D. Palenzuela" userId="27216d6f-a712-48da-bcb2-613e4bc945ac" providerId="ADAL" clId="{16736750-74B4-184C-AACF-97E7E4B9FAA6}" dt="2024-08-11T08:28:33.027" v="1244" actId="1076"/>
          <ac:picMkLst>
            <pc:docMk/>
            <pc:sldMk cId="4120804606" sldId="271"/>
            <ac:picMk id="11" creationId="{14161C46-4147-A2BC-6E6B-03C93F3A5393}"/>
          </ac:picMkLst>
        </pc:picChg>
        <pc:picChg chg="del">
          <ac:chgData name="Ronnel D. Palenzuela" userId="27216d6f-a712-48da-bcb2-613e4bc945ac" providerId="ADAL" clId="{16736750-74B4-184C-AACF-97E7E4B9FAA6}" dt="2024-08-11T08:08:26.254" v="1146" actId="478"/>
          <ac:picMkLst>
            <pc:docMk/>
            <pc:sldMk cId="4120804606" sldId="271"/>
            <ac:picMk id="14" creationId="{DEEFCEAC-1237-459D-26DA-27A3A5A33B86}"/>
          </ac:picMkLst>
        </pc:picChg>
        <pc:picChg chg="del">
          <ac:chgData name="Ronnel D. Palenzuela" userId="27216d6f-a712-48da-bcb2-613e4bc945ac" providerId="ADAL" clId="{16736750-74B4-184C-AACF-97E7E4B9FAA6}" dt="2024-08-11T08:08:26.809" v="1147" actId="478"/>
          <ac:picMkLst>
            <pc:docMk/>
            <pc:sldMk cId="4120804606" sldId="271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8:43.052" v="1339" actId="20577"/>
        <pc:sldMkLst>
          <pc:docMk/>
          <pc:sldMk cId="2005021045" sldId="272"/>
        </pc:sldMkLst>
        <pc:spChg chg="mod">
          <ac:chgData name="Ronnel D. Palenzuela" userId="27216d6f-a712-48da-bcb2-613e4bc945ac" providerId="ADAL" clId="{16736750-74B4-184C-AACF-97E7E4B9FAA6}" dt="2024-08-11T08:33:35.166" v="1280" actId="20577"/>
          <ac:spMkLst>
            <pc:docMk/>
            <pc:sldMk cId="2005021045" sldId="27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8:43.052" v="1339" actId="20577"/>
          <ac:spMkLst>
            <pc:docMk/>
            <pc:sldMk cId="2005021045" sldId="272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8:38:33.161" v="1335" actId="1076"/>
          <ac:picMkLst>
            <pc:docMk/>
            <pc:sldMk cId="2005021045" sldId="272"/>
            <ac:picMk id="4" creationId="{C58E0955-A6E5-3DF9-60B5-434CA13B5223}"/>
          </ac:picMkLst>
        </pc:picChg>
        <pc:picChg chg="add mod">
          <ac:chgData name="Ronnel D. Palenzuela" userId="27216d6f-a712-48da-bcb2-613e4bc945ac" providerId="ADAL" clId="{16736750-74B4-184C-AACF-97E7E4B9FAA6}" dt="2024-08-11T08:38:22.972" v="1329" actId="1076"/>
          <ac:picMkLst>
            <pc:docMk/>
            <pc:sldMk cId="2005021045" sldId="272"/>
            <ac:picMk id="5" creationId="{011B8271-BC30-5D9C-4A14-C6A2BD722232}"/>
          </ac:picMkLst>
        </pc:picChg>
        <pc:picChg chg="add mod">
          <ac:chgData name="Ronnel D. Palenzuela" userId="27216d6f-a712-48da-bcb2-613e4bc945ac" providerId="ADAL" clId="{16736750-74B4-184C-AACF-97E7E4B9FAA6}" dt="2024-08-11T08:38:30.888" v="1333" actId="1076"/>
          <ac:picMkLst>
            <pc:docMk/>
            <pc:sldMk cId="2005021045" sldId="272"/>
            <ac:picMk id="6" creationId="{7318861F-9B77-C07E-C1CE-32F286B82B60}"/>
          </ac:picMkLst>
        </pc:picChg>
        <pc:picChg chg="add mod">
          <ac:chgData name="Ronnel D. Palenzuela" userId="27216d6f-a712-48da-bcb2-613e4bc945ac" providerId="ADAL" clId="{16736750-74B4-184C-AACF-97E7E4B9FAA6}" dt="2024-08-11T08:38:32.013" v="1334" actId="1076"/>
          <ac:picMkLst>
            <pc:docMk/>
            <pc:sldMk cId="2005021045" sldId="272"/>
            <ac:picMk id="7" creationId="{C8697425-57CC-FF65-50F6-27D241D928DA}"/>
          </ac:picMkLst>
        </pc:picChg>
        <pc:picChg chg="del">
          <ac:chgData name="Ronnel D. Palenzuela" userId="27216d6f-a712-48da-bcb2-613e4bc945ac" providerId="ADAL" clId="{16736750-74B4-184C-AACF-97E7E4B9FAA6}" dt="2024-08-11T08:30:57.107" v="1253" actId="478"/>
          <ac:picMkLst>
            <pc:docMk/>
            <pc:sldMk cId="2005021045" sldId="272"/>
            <ac:picMk id="8" creationId="{762CEDE9-A9D3-C688-E605-DC73BE380267}"/>
          </ac:picMkLst>
        </pc:picChg>
        <pc:picChg chg="del">
          <ac:chgData name="Ronnel D. Palenzuela" userId="27216d6f-a712-48da-bcb2-613e4bc945ac" providerId="ADAL" clId="{16736750-74B4-184C-AACF-97E7E4B9FAA6}" dt="2024-08-11T08:30:57.503" v="1254" actId="478"/>
          <ac:picMkLst>
            <pc:docMk/>
            <pc:sldMk cId="2005021045" sldId="272"/>
            <ac:picMk id="11" creationId="{14161C46-4147-A2BC-6E6B-03C93F3A5393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4:36.582" v="1494" actId="207"/>
        <pc:sldMkLst>
          <pc:docMk/>
          <pc:sldMk cId="716507679" sldId="273"/>
        </pc:sldMkLst>
        <pc:spChg chg="mod">
          <ac:chgData name="Ronnel D. Palenzuela" userId="27216d6f-a712-48da-bcb2-613e4bc945ac" providerId="ADAL" clId="{16736750-74B4-184C-AACF-97E7E4B9FAA6}" dt="2024-08-11T09:27:17.626" v="1447"/>
          <ac:spMkLst>
            <pc:docMk/>
            <pc:sldMk cId="716507679" sldId="27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4:36.582" v="1494" actId="207"/>
          <ac:spMkLst>
            <pc:docMk/>
            <pc:sldMk cId="716507679" sldId="273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08:41:45.309" v="1346" actId="478"/>
          <ac:picMkLst>
            <pc:docMk/>
            <pc:sldMk cId="716507679" sldId="273"/>
            <ac:picMk id="4" creationId="{C58E0955-A6E5-3DF9-60B5-434CA13B5223}"/>
          </ac:picMkLst>
        </pc:picChg>
        <pc:picChg chg="del">
          <ac:chgData name="Ronnel D. Palenzuela" userId="27216d6f-a712-48da-bcb2-613e4bc945ac" providerId="ADAL" clId="{16736750-74B4-184C-AACF-97E7E4B9FAA6}" dt="2024-08-11T08:41:44.959" v="1345" actId="478"/>
          <ac:picMkLst>
            <pc:docMk/>
            <pc:sldMk cId="716507679" sldId="273"/>
            <ac:picMk id="5" creationId="{011B8271-BC30-5D9C-4A14-C6A2BD722232}"/>
          </ac:picMkLst>
        </pc:picChg>
        <pc:picChg chg="del">
          <ac:chgData name="Ronnel D. Palenzuela" userId="27216d6f-a712-48da-bcb2-613e4bc945ac" providerId="ADAL" clId="{16736750-74B4-184C-AACF-97E7E4B9FAA6}" dt="2024-08-11T08:41:44.691" v="1344" actId="478"/>
          <ac:picMkLst>
            <pc:docMk/>
            <pc:sldMk cId="716507679" sldId="273"/>
            <ac:picMk id="6" creationId="{7318861F-9B77-C07E-C1CE-32F286B82B60}"/>
          </ac:picMkLst>
        </pc:picChg>
        <pc:picChg chg="del">
          <ac:chgData name="Ronnel D. Palenzuela" userId="27216d6f-a712-48da-bcb2-613e4bc945ac" providerId="ADAL" clId="{16736750-74B4-184C-AACF-97E7E4B9FAA6}" dt="2024-08-11T08:41:44.331" v="1343" actId="478"/>
          <ac:picMkLst>
            <pc:docMk/>
            <pc:sldMk cId="716507679" sldId="273"/>
            <ac:picMk id="7" creationId="{C8697425-57CC-FF65-50F6-27D241D928DA}"/>
          </ac:picMkLst>
        </pc:picChg>
        <pc:picChg chg="add mod">
          <ac:chgData name="Ronnel D. Palenzuela" userId="27216d6f-a712-48da-bcb2-613e4bc945ac" providerId="ADAL" clId="{16736750-74B4-184C-AACF-97E7E4B9FAA6}" dt="2024-08-11T09:33:19.257" v="1478" actId="1076"/>
          <ac:picMkLst>
            <pc:docMk/>
            <pc:sldMk cId="716507679" sldId="273"/>
            <ac:picMk id="8" creationId="{6A41232A-1391-85E0-E984-111E1B99BCB9}"/>
          </ac:picMkLst>
        </pc:picChg>
        <pc:picChg chg="add mod">
          <ac:chgData name="Ronnel D. Palenzuela" userId="27216d6f-a712-48da-bcb2-613e4bc945ac" providerId="ADAL" clId="{16736750-74B4-184C-AACF-97E7E4B9FAA6}" dt="2024-08-11T09:33:17.730" v="1477" actId="1076"/>
          <ac:picMkLst>
            <pc:docMk/>
            <pc:sldMk cId="716507679" sldId="273"/>
            <ac:picMk id="9" creationId="{EC279DBC-B987-F36B-2CF3-861842904062}"/>
          </ac:picMkLst>
        </pc:picChg>
      </pc:sldChg>
      <pc:sldChg chg="modSp add del mod">
        <pc:chgData name="Ronnel D. Palenzuela" userId="27216d6f-a712-48da-bcb2-613e4bc945ac" providerId="ADAL" clId="{16736750-74B4-184C-AACF-97E7E4B9FAA6}" dt="2024-08-11T09:23:48.477" v="1385" actId="2696"/>
        <pc:sldMkLst>
          <pc:docMk/>
          <pc:sldMk cId="1830806133" sldId="274"/>
        </pc:sldMkLst>
        <pc:spChg chg="mod">
          <ac:chgData name="Ronnel D. Palenzuela" userId="27216d6f-a712-48da-bcb2-613e4bc945ac" providerId="ADAL" clId="{16736750-74B4-184C-AACF-97E7E4B9FAA6}" dt="2024-08-11T09:23:37.355" v="1382" actId="1076"/>
          <ac:spMkLst>
            <pc:docMk/>
            <pc:sldMk cId="1830806133" sldId="274"/>
            <ac:spMk id="2" creationId="{1FD87645-D8E6-23DE-A822-448BF1054783}"/>
          </ac:spMkLst>
        </pc:spChg>
      </pc:sldChg>
      <pc:sldChg chg="addSp delSp modSp new add del mod modShow">
        <pc:chgData name="Ronnel D. Palenzuela" userId="27216d6f-a712-48da-bcb2-613e4bc945ac" providerId="ADAL" clId="{16736750-74B4-184C-AACF-97E7E4B9FAA6}" dt="2024-08-12T01:08:08.349" v="2627" actId="478"/>
        <pc:sldMkLst>
          <pc:docMk/>
          <pc:sldMk cId="4070147815" sldId="275"/>
        </pc:sldMkLst>
        <pc:spChg chg="mod">
          <ac:chgData name="Ronnel D. Palenzuela" userId="27216d6f-a712-48da-bcb2-613e4bc945ac" providerId="ADAL" clId="{16736750-74B4-184C-AACF-97E7E4B9FAA6}" dt="2024-08-11T09:23:54.422" v="1398" actId="207"/>
          <ac:spMkLst>
            <pc:docMk/>
            <pc:sldMk cId="4070147815" sldId="275"/>
            <ac:spMk id="2" creationId="{72D16057-EC3B-FB8F-5DA4-3B5CAD5F2095}"/>
          </ac:spMkLst>
        </pc:spChg>
        <pc:spChg chg="del">
          <ac:chgData name="Ronnel D. Palenzuela" userId="27216d6f-a712-48da-bcb2-613e4bc945ac" providerId="ADAL" clId="{16736750-74B4-184C-AACF-97E7E4B9FAA6}" dt="2024-08-11T09:25:00.857" v="1434" actId="478"/>
          <ac:spMkLst>
            <pc:docMk/>
            <pc:sldMk cId="4070147815" sldId="275"/>
            <ac:spMk id="3" creationId="{61C2E07B-D7DC-27D2-F796-78B79090AD46}"/>
          </ac:spMkLst>
        </pc:spChg>
        <pc:spChg chg="del mod">
          <ac:chgData name="Ronnel D. Palenzuela" userId="27216d6f-a712-48da-bcb2-613e4bc945ac" providerId="ADAL" clId="{16736750-74B4-184C-AACF-97E7E4B9FAA6}" dt="2024-08-11T09:25:04.168" v="1436" actId="478"/>
          <ac:spMkLst>
            <pc:docMk/>
            <pc:sldMk cId="4070147815" sldId="275"/>
            <ac:spMk id="4" creationId="{BFAA05E5-3AFA-16A4-35BE-E3698034E94A}"/>
          </ac:spMkLst>
        </pc:spChg>
        <pc:spChg chg="del">
          <ac:chgData name="Ronnel D. Palenzuela" userId="27216d6f-a712-48da-bcb2-613e4bc945ac" providerId="ADAL" clId="{16736750-74B4-184C-AACF-97E7E4B9FAA6}" dt="2024-08-11T09:25:02.528" v="1435" actId="478"/>
          <ac:spMkLst>
            <pc:docMk/>
            <pc:sldMk cId="4070147815" sldId="275"/>
            <ac:spMk id="5" creationId="{9090BE7E-E541-40F4-CAB7-4ED9ED41B3E7}"/>
          </ac:spMkLst>
        </pc:spChg>
        <pc:spChg chg="del">
          <ac:chgData name="Ronnel D. Palenzuela" userId="27216d6f-a712-48da-bcb2-613e4bc945ac" providerId="ADAL" clId="{16736750-74B4-184C-AACF-97E7E4B9FAA6}" dt="2024-08-11T09:25:06.438" v="1437" actId="478"/>
          <ac:spMkLst>
            <pc:docMk/>
            <pc:sldMk cId="4070147815" sldId="275"/>
            <ac:spMk id="6" creationId="{AAD5694D-5962-5E7B-910A-644A4450844C}"/>
          </ac:spMkLst>
        </pc:spChg>
        <pc:picChg chg="add mod">
          <ac:chgData name="Ronnel D. Palenzuela" userId="27216d6f-a712-48da-bcb2-613e4bc945ac" providerId="ADAL" clId="{16736750-74B4-184C-AACF-97E7E4B9FAA6}" dt="2024-08-11T09:25:08.382" v="1439" actId="1076"/>
          <ac:picMkLst>
            <pc:docMk/>
            <pc:sldMk cId="4070147815" sldId="275"/>
            <ac:picMk id="7" creationId="{99864649-FA50-6FFA-B187-2476F03C0B8A}"/>
          </ac:picMkLst>
        </pc:picChg>
        <pc:picChg chg="add mod">
          <ac:chgData name="Ronnel D. Palenzuela" userId="27216d6f-a712-48da-bcb2-613e4bc945ac" providerId="ADAL" clId="{16736750-74B4-184C-AACF-97E7E4B9FAA6}" dt="2024-08-11T09:25:23.798" v="1441" actId="1076"/>
          <ac:picMkLst>
            <pc:docMk/>
            <pc:sldMk cId="4070147815" sldId="275"/>
            <ac:picMk id="8" creationId="{D3D96A7B-3E18-8096-4822-82F2190AA200}"/>
          </ac:picMkLst>
        </pc:picChg>
        <pc:picChg chg="add mod">
          <ac:chgData name="Ronnel D. Palenzuela" userId="27216d6f-a712-48da-bcb2-613e4bc945ac" providerId="ADAL" clId="{16736750-74B4-184C-AACF-97E7E4B9FAA6}" dt="2024-08-11T09:26:15.599" v="1444" actId="1076"/>
          <ac:picMkLst>
            <pc:docMk/>
            <pc:sldMk cId="4070147815" sldId="275"/>
            <ac:picMk id="9" creationId="{DC8ADF69-4686-1FA6-97CE-7E914C4105AC}"/>
          </ac:picMkLst>
        </pc:picChg>
        <pc:picChg chg="add del mod">
          <ac:chgData name="Ronnel D. Palenzuela" userId="27216d6f-a712-48da-bcb2-613e4bc945ac" providerId="ADAL" clId="{16736750-74B4-184C-AACF-97E7E4B9FAA6}" dt="2024-08-12T01:08:08.349" v="2627" actId="478"/>
          <ac:picMkLst>
            <pc:docMk/>
            <pc:sldMk cId="4070147815" sldId="275"/>
            <ac:picMk id="10" creationId="{D6F205F6-07AF-131A-C9BC-55B5083256E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7:58.074" v="1526" actId="20577"/>
        <pc:sldMkLst>
          <pc:docMk/>
          <pc:sldMk cId="3621742425" sldId="276"/>
        </pc:sldMkLst>
        <pc:spChg chg="mod">
          <ac:chgData name="Ronnel D. Palenzuela" userId="27216d6f-a712-48da-bcb2-613e4bc945ac" providerId="ADAL" clId="{16736750-74B4-184C-AACF-97E7E4B9FAA6}" dt="2024-08-11T09:36:08.788" v="1507"/>
          <ac:spMkLst>
            <pc:docMk/>
            <pc:sldMk cId="3621742425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7:58.074" v="1526" actId="20577"/>
          <ac:spMkLst>
            <pc:docMk/>
            <pc:sldMk cId="3621742425" sldId="27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9:36:18.848" v="1513" actId="1076"/>
          <ac:picMkLst>
            <pc:docMk/>
            <pc:sldMk cId="3621742425" sldId="276"/>
            <ac:picMk id="4" creationId="{7D236930-8DEA-71E6-6EFE-32878ED88FCB}"/>
          </ac:picMkLst>
        </pc:picChg>
        <pc:picChg chg="add mod">
          <ac:chgData name="Ronnel D. Palenzuela" userId="27216d6f-a712-48da-bcb2-613e4bc945ac" providerId="ADAL" clId="{16736750-74B4-184C-AACF-97E7E4B9FAA6}" dt="2024-08-11T09:36:21.005" v="1514" actId="1076"/>
          <ac:picMkLst>
            <pc:docMk/>
            <pc:sldMk cId="3621742425" sldId="276"/>
            <ac:picMk id="5" creationId="{48A92B06-E8F1-465B-BA38-C701071C2CB0}"/>
          </ac:picMkLst>
        </pc:picChg>
        <pc:picChg chg="del">
          <ac:chgData name="Ronnel D. Palenzuela" userId="27216d6f-a712-48da-bcb2-613e4bc945ac" providerId="ADAL" clId="{16736750-74B4-184C-AACF-97E7E4B9FAA6}" dt="2024-08-11T09:35:36.078" v="1496" actId="478"/>
          <ac:picMkLst>
            <pc:docMk/>
            <pc:sldMk cId="3621742425" sldId="276"/>
            <ac:picMk id="8" creationId="{6A41232A-1391-85E0-E984-111E1B99BCB9}"/>
          </ac:picMkLst>
        </pc:picChg>
        <pc:picChg chg="del">
          <ac:chgData name="Ronnel D. Palenzuela" userId="27216d6f-a712-48da-bcb2-613e4bc945ac" providerId="ADAL" clId="{16736750-74B4-184C-AACF-97E7E4B9FAA6}" dt="2024-08-11T09:35:36.389" v="1497" actId="478"/>
          <ac:picMkLst>
            <pc:docMk/>
            <pc:sldMk cId="3621742425" sldId="276"/>
            <ac:picMk id="9" creationId="{EC279DBC-B987-F36B-2CF3-861842904062}"/>
          </ac:picMkLst>
        </pc:picChg>
      </pc:sldChg>
      <pc:sldChg chg="addSp delSp modSp add del mod modNotesTx">
        <pc:chgData name="Ronnel D. Palenzuela" userId="27216d6f-a712-48da-bcb2-613e4bc945ac" providerId="ADAL" clId="{16736750-74B4-184C-AACF-97E7E4B9FAA6}" dt="2024-08-11T10:21:41.293" v="1630"/>
        <pc:sldMkLst>
          <pc:docMk/>
          <pc:sldMk cId="908275361" sldId="277"/>
        </pc:sldMkLst>
        <pc:spChg chg="mod">
          <ac:chgData name="Ronnel D. Palenzuela" userId="27216d6f-a712-48da-bcb2-613e4bc945ac" providerId="ADAL" clId="{16736750-74B4-184C-AACF-97E7E4B9FAA6}" dt="2024-08-11T10:17:35.535" v="1565" actId="20577"/>
          <ac:spMkLst>
            <pc:docMk/>
            <pc:sldMk cId="908275361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19:03.303" v="1605" actId="207"/>
          <ac:spMkLst>
            <pc:docMk/>
            <pc:sldMk cId="908275361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12:20.490" v="1529" actId="478"/>
          <ac:picMkLst>
            <pc:docMk/>
            <pc:sldMk cId="908275361" sldId="277"/>
            <ac:picMk id="4" creationId="{7D236930-8DEA-71E6-6EFE-32878ED88FCB}"/>
          </ac:picMkLst>
        </pc:picChg>
        <pc:picChg chg="del">
          <ac:chgData name="Ronnel D. Palenzuela" userId="27216d6f-a712-48da-bcb2-613e4bc945ac" providerId="ADAL" clId="{16736750-74B4-184C-AACF-97E7E4B9FAA6}" dt="2024-08-11T10:12:20.868" v="1530" actId="478"/>
          <ac:picMkLst>
            <pc:docMk/>
            <pc:sldMk cId="908275361" sldId="277"/>
            <ac:picMk id="5" creationId="{48A92B06-E8F1-465B-BA38-C701071C2CB0}"/>
          </ac:picMkLst>
        </pc:picChg>
        <pc:picChg chg="add del mod">
          <ac:chgData name="Ronnel D. Palenzuela" userId="27216d6f-a712-48da-bcb2-613e4bc945ac" providerId="ADAL" clId="{16736750-74B4-184C-AACF-97E7E4B9FAA6}" dt="2024-08-11T10:17:55.266" v="1566" actId="478"/>
          <ac:picMkLst>
            <pc:docMk/>
            <pc:sldMk cId="908275361" sldId="277"/>
            <ac:picMk id="6" creationId="{95424F7C-61E3-7971-3ED3-0E45DFC06ACC}"/>
          </ac:picMkLst>
        </pc:picChg>
        <pc:picChg chg="add mod">
          <ac:chgData name="Ronnel D. Palenzuela" userId="27216d6f-a712-48da-bcb2-613e4bc945ac" providerId="ADAL" clId="{16736750-74B4-184C-AACF-97E7E4B9FAA6}" dt="2024-08-11T10:18:17.368" v="1576" actId="1076"/>
          <ac:picMkLst>
            <pc:docMk/>
            <pc:sldMk cId="908275361" sldId="277"/>
            <ac:picMk id="7" creationId="{9516A05D-894B-7EC0-51E9-33F7A244CA5D}"/>
          </ac:picMkLst>
        </pc:picChg>
        <pc:picChg chg="add mod">
          <ac:chgData name="Ronnel D. Palenzuela" userId="27216d6f-a712-48da-bcb2-613e4bc945ac" providerId="ADAL" clId="{16736750-74B4-184C-AACF-97E7E4B9FAA6}" dt="2024-08-11T10:18:22.970" v="1580" actId="14100"/>
          <ac:picMkLst>
            <pc:docMk/>
            <pc:sldMk cId="908275361" sldId="277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29:24.402" v="1741" actId="1076"/>
        <pc:sldMkLst>
          <pc:docMk/>
          <pc:sldMk cId="928633288" sldId="278"/>
        </pc:sldMkLst>
        <pc:spChg chg="mod">
          <ac:chgData name="Ronnel D. Palenzuela" userId="27216d6f-a712-48da-bcb2-613e4bc945ac" providerId="ADAL" clId="{16736750-74B4-184C-AACF-97E7E4B9FAA6}" dt="2024-08-11T10:22:14.060" v="1661" actId="20577"/>
          <ac:spMkLst>
            <pc:docMk/>
            <pc:sldMk cId="928633288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28:32.158" v="1730" actId="207"/>
          <ac:spMkLst>
            <pc:docMk/>
            <pc:sldMk cId="928633288" sldId="27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29:23.562" v="1740" actId="1076"/>
          <ac:picMkLst>
            <pc:docMk/>
            <pc:sldMk cId="928633288" sldId="278"/>
            <ac:picMk id="4" creationId="{52F48CE9-2A4C-9BB0-0621-C561F6B91A33}"/>
          </ac:picMkLst>
        </pc:picChg>
        <pc:picChg chg="add mod">
          <ac:chgData name="Ronnel D. Palenzuela" userId="27216d6f-a712-48da-bcb2-613e4bc945ac" providerId="ADAL" clId="{16736750-74B4-184C-AACF-97E7E4B9FAA6}" dt="2024-08-11T10:29:24.402" v="1741" actId="1076"/>
          <ac:picMkLst>
            <pc:docMk/>
            <pc:sldMk cId="928633288" sldId="278"/>
            <ac:picMk id="5" creationId="{59B35BCD-7340-3A02-2CB8-2FBE0A617B62}"/>
          </ac:picMkLst>
        </pc:picChg>
        <pc:picChg chg="del">
          <ac:chgData name="Ronnel D. Palenzuela" userId="27216d6f-a712-48da-bcb2-613e4bc945ac" providerId="ADAL" clId="{16736750-74B4-184C-AACF-97E7E4B9FAA6}" dt="2024-08-11T10:22:22.851" v="1662" actId="478"/>
          <ac:picMkLst>
            <pc:docMk/>
            <pc:sldMk cId="928633288" sldId="278"/>
            <ac:picMk id="7" creationId="{9516A05D-894B-7EC0-51E9-33F7A244CA5D}"/>
          </ac:picMkLst>
        </pc:picChg>
        <pc:picChg chg="del">
          <ac:chgData name="Ronnel D. Palenzuela" userId="27216d6f-a712-48da-bcb2-613e4bc945ac" providerId="ADAL" clId="{16736750-74B4-184C-AACF-97E7E4B9FAA6}" dt="2024-08-11T10:22:24.031" v="1663" actId="478"/>
          <ac:picMkLst>
            <pc:docMk/>
            <pc:sldMk cId="928633288" sldId="278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50:20.515" v="1826" actId="1076"/>
        <pc:sldMkLst>
          <pc:docMk/>
          <pc:sldMk cId="2220697961" sldId="279"/>
        </pc:sldMkLst>
        <pc:spChg chg="mod">
          <ac:chgData name="Ronnel D. Palenzuela" userId="27216d6f-a712-48da-bcb2-613e4bc945ac" providerId="ADAL" clId="{16736750-74B4-184C-AACF-97E7E4B9FAA6}" dt="2024-08-11T10:33:50.865" v="1743"/>
          <ac:spMkLst>
            <pc:docMk/>
            <pc:sldMk cId="2220697961" sldId="27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36:20.786" v="1790"/>
          <ac:spMkLst>
            <pc:docMk/>
            <pc:sldMk cId="2220697961" sldId="279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33:52.820" v="1744" actId="478"/>
          <ac:picMkLst>
            <pc:docMk/>
            <pc:sldMk cId="2220697961" sldId="279"/>
            <ac:picMk id="4" creationId="{52F48CE9-2A4C-9BB0-0621-C561F6B91A33}"/>
          </ac:picMkLst>
        </pc:picChg>
        <pc:picChg chg="del">
          <ac:chgData name="Ronnel D. Palenzuela" userId="27216d6f-a712-48da-bcb2-613e4bc945ac" providerId="ADAL" clId="{16736750-74B4-184C-AACF-97E7E4B9FAA6}" dt="2024-08-11T10:33:53.161" v="1745" actId="478"/>
          <ac:picMkLst>
            <pc:docMk/>
            <pc:sldMk cId="2220697961" sldId="279"/>
            <ac:picMk id="5" creationId="{59B35BCD-7340-3A02-2CB8-2FBE0A617B62}"/>
          </ac:picMkLst>
        </pc:picChg>
        <pc:picChg chg="add del mod">
          <ac:chgData name="Ronnel D. Palenzuela" userId="27216d6f-a712-48da-bcb2-613e4bc945ac" providerId="ADAL" clId="{16736750-74B4-184C-AACF-97E7E4B9FAA6}" dt="2024-08-11T10:35:17.454" v="1755" actId="478"/>
          <ac:picMkLst>
            <pc:docMk/>
            <pc:sldMk cId="2220697961" sldId="279"/>
            <ac:picMk id="6" creationId="{444F1BE0-3550-1DD3-6280-D3193130D524}"/>
          </ac:picMkLst>
        </pc:picChg>
        <pc:picChg chg="add mod">
          <ac:chgData name="Ronnel D. Palenzuela" userId="27216d6f-a712-48da-bcb2-613e4bc945ac" providerId="ADAL" clId="{16736750-74B4-184C-AACF-97E7E4B9FAA6}" dt="2024-08-11T10:50:20.515" v="1826" actId="1076"/>
          <ac:picMkLst>
            <pc:docMk/>
            <pc:sldMk cId="2220697961" sldId="279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02:07.030" v="1881"/>
        <pc:sldMkLst>
          <pc:docMk/>
          <pc:sldMk cId="2456681114" sldId="280"/>
        </pc:sldMkLst>
        <pc:spChg chg="mod">
          <ac:chgData name="Ronnel D. Palenzuela" userId="27216d6f-a712-48da-bcb2-613e4bc945ac" providerId="ADAL" clId="{16736750-74B4-184C-AACF-97E7E4B9FAA6}" dt="2024-08-11T10:50:13.888" v="1824" actId="20577"/>
          <ac:spMkLst>
            <pc:docMk/>
            <pc:sldMk cId="2456681114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01:42.294" v="1880" actId="27636"/>
          <ac:spMkLst>
            <pc:docMk/>
            <pc:sldMk cId="2456681114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52:05.480" v="1866" actId="1076"/>
          <ac:picMkLst>
            <pc:docMk/>
            <pc:sldMk cId="2456681114" sldId="280"/>
            <ac:picMk id="4" creationId="{73833336-6A94-55AD-10D0-0089D9921599}"/>
          </ac:picMkLst>
        </pc:picChg>
        <pc:picChg chg="add mod">
          <ac:chgData name="Ronnel D. Palenzuela" userId="27216d6f-a712-48da-bcb2-613e4bc945ac" providerId="ADAL" clId="{16736750-74B4-184C-AACF-97E7E4B9FAA6}" dt="2024-08-11T10:52:07.011" v="1867" actId="1076"/>
          <ac:picMkLst>
            <pc:docMk/>
            <pc:sldMk cId="2456681114" sldId="280"/>
            <ac:picMk id="5" creationId="{A413D30E-4FEC-659F-7A93-6D8C19127C82}"/>
          </ac:picMkLst>
        </pc:picChg>
        <pc:picChg chg="del">
          <ac:chgData name="Ronnel D. Palenzuela" userId="27216d6f-a712-48da-bcb2-613e4bc945ac" providerId="ADAL" clId="{16736750-74B4-184C-AACF-97E7E4B9FAA6}" dt="2024-08-11T10:50:15.693" v="1825" actId="478"/>
          <ac:picMkLst>
            <pc:docMk/>
            <pc:sldMk cId="2456681114" sldId="280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25:32.352" v="2048" actId="1076"/>
        <pc:sldMkLst>
          <pc:docMk/>
          <pc:sldMk cId="1557213172" sldId="281"/>
        </pc:sldMkLst>
        <pc:spChg chg="mod">
          <ac:chgData name="Ronnel D. Palenzuela" userId="27216d6f-a712-48da-bcb2-613e4bc945ac" providerId="ADAL" clId="{16736750-74B4-184C-AACF-97E7E4B9FAA6}" dt="2024-08-11T11:15:51.541" v="1975" actId="20577"/>
          <ac:spMkLst>
            <pc:docMk/>
            <pc:sldMk cId="1557213172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16:45.122" v="2003" actId="207"/>
          <ac:spMkLst>
            <pc:docMk/>
            <pc:sldMk cId="1557213172" sldId="281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58:22.444" v="1871" actId="478"/>
          <ac:picMkLst>
            <pc:docMk/>
            <pc:sldMk cId="1557213172" sldId="281"/>
            <ac:picMk id="4" creationId="{73833336-6A94-55AD-10D0-0089D9921599}"/>
          </ac:picMkLst>
        </pc:picChg>
        <pc:picChg chg="del">
          <ac:chgData name="Ronnel D. Palenzuela" userId="27216d6f-a712-48da-bcb2-613e4bc945ac" providerId="ADAL" clId="{16736750-74B4-184C-AACF-97E7E4B9FAA6}" dt="2024-08-11T10:58:21.160" v="1870" actId="478"/>
          <ac:picMkLst>
            <pc:docMk/>
            <pc:sldMk cId="1557213172" sldId="281"/>
            <ac:picMk id="5" creationId="{A413D30E-4FEC-659F-7A93-6D8C19127C82}"/>
          </ac:picMkLst>
        </pc:picChg>
        <pc:picChg chg="add del mod">
          <ac:chgData name="Ronnel D. Palenzuela" userId="27216d6f-a712-48da-bcb2-613e4bc945ac" providerId="ADAL" clId="{16736750-74B4-184C-AACF-97E7E4B9FAA6}" dt="2024-08-11T11:23:21.071" v="2009" actId="478"/>
          <ac:picMkLst>
            <pc:docMk/>
            <pc:sldMk cId="1557213172" sldId="281"/>
            <ac:picMk id="6" creationId="{852FA35F-6B76-3ACC-4F39-F65EF2740076}"/>
          </ac:picMkLst>
        </pc:picChg>
        <pc:picChg chg="add mod">
          <ac:chgData name="Ronnel D. Palenzuela" userId="27216d6f-a712-48da-bcb2-613e4bc945ac" providerId="ADAL" clId="{16736750-74B4-184C-AACF-97E7E4B9FAA6}" dt="2024-08-11T11:25:32.352" v="2048" actId="1076"/>
          <ac:picMkLst>
            <pc:docMk/>
            <pc:sldMk cId="1557213172" sldId="281"/>
            <ac:picMk id="7" creationId="{C0442B70-B5E1-0D06-9A6B-2C529318C43C}"/>
          </ac:picMkLst>
        </pc:picChg>
        <pc:picChg chg="add mod">
          <ac:chgData name="Ronnel D. Palenzuela" userId="27216d6f-a712-48da-bcb2-613e4bc945ac" providerId="ADAL" clId="{16736750-74B4-184C-AACF-97E7E4B9FAA6}" dt="2024-08-11T11:25:25.205" v="2043" actId="1076"/>
          <ac:picMkLst>
            <pc:docMk/>
            <pc:sldMk cId="1557213172" sldId="281"/>
            <ac:picMk id="8" creationId="{2E2C6D27-AF3A-A4C2-F435-87D1586FAACA}"/>
          </ac:picMkLst>
        </pc:picChg>
        <pc:picChg chg="add mod">
          <ac:chgData name="Ronnel D. Palenzuela" userId="27216d6f-a712-48da-bcb2-613e4bc945ac" providerId="ADAL" clId="{16736750-74B4-184C-AACF-97E7E4B9FAA6}" dt="2024-08-11T11:25:26.120" v="2044" actId="1076"/>
          <ac:picMkLst>
            <pc:docMk/>
            <pc:sldMk cId="1557213172" sldId="281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38:34.643" v="2166" actId="1076"/>
        <pc:sldMkLst>
          <pc:docMk/>
          <pc:sldMk cId="296683317" sldId="282"/>
        </pc:sldMkLst>
        <pc:spChg chg="mod">
          <ac:chgData name="Ronnel D. Palenzuela" userId="27216d6f-a712-48da-bcb2-613e4bc945ac" providerId="ADAL" clId="{16736750-74B4-184C-AACF-97E7E4B9FAA6}" dt="2024-08-11T11:36:00.243" v="2116"/>
          <ac:spMkLst>
            <pc:docMk/>
            <pc:sldMk cId="296683317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36:43.156" v="2154" actId="33524"/>
          <ac:spMkLst>
            <pc:docMk/>
            <pc:sldMk cId="296683317" sldId="282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11:37:17.460" v="2156" actId="22"/>
          <ac:spMkLst>
            <pc:docMk/>
            <pc:sldMk cId="296683317" sldId="282"/>
            <ac:spMk id="5" creationId="{01186E94-225A-646B-6BE7-DE3170C2B523}"/>
          </ac:spMkLst>
        </pc:spChg>
        <pc:picChg chg="add mod">
          <ac:chgData name="Ronnel D. Palenzuela" userId="27216d6f-a712-48da-bcb2-613e4bc945ac" providerId="ADAL" clId="{16736750-74B4-184C-AACF-97E7E4B9FAA6}" dt="2024-08-11T11:38:34.643" v="2166" actId="1076"/>
          <ac:picMkLst>
            <pc:docMk/>
            <pc:sldMk cId="296683317" sldId="282"/>
            <ac:picMk id="6" creationId="{C94A0A88-9294-A7B5-558E-0329F8DF2C01}"/>
          </ac:picMkLst>
        </pc:picChg>
        <pc:picChg chg="del">
          <ac:chgData name="Ronnel D. Palenzuela" userId="27216d6f-a712-48da-bcb2-613e4bc945ac" providerId="ADAL" clId="{16736750-74B4-184C-AACF-97E7E4B9FAA6}" dt="2024-08-11T11:35:26.093" v="2099" actId="478"/>
          <ac:picMkLst>
            <pc:docMk/>
            <pc:sldMk cId="296683317" sldId="282"/>
            <ac:picMk id="7" creationId="{C0442B70-B5E1-0D06-9A6B-2C529318C43C}"/>
          </ac:picMkLst>
        </pc:picChg>
        <pc:picChg chg="del">
          <ac:chgData name="Ronnel D. Palenzuela" userId="27216d6f-a712-48da-bcb2-613e4bc945ac" providerId="ADAL" clId="{16736750-74B4-184C-AACF-97E7E4B9FAA6}" dt="2024-08-11T11:35:26.422" v="2100" actId="478"/>
          <ac:picMkLst>
            <pc:docMk/>
            <pc:sldMk cId="296683317" sldId="282"/>
            <ac:picMk id="8" creationId="{2E2C6D27-AF3A-A4C2-F435-87D1586FAACA}"/>
          </ac:picMkLst>
        </pc:picChg>
        <pc:picChg chg="del">
          <ac:chgData name="Ronnel D. Palenzuela" userId="27216d6f-a712-48da-bcb2-613e4bc945ac" providerId="ADAL" clId="{16736750-74B4-184C-AACF-97E7E4B9FAA6}" dt="2024-08-11T11:35:26.655" v="2101" actId="478"/>
          <ac:picMkLst>
            <pc:docMk/>
            <pc:sldMk cId="296683317" sldId="282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44:29.650" v="2204" actId="20577"/>
        <pc:sldMkLst>
          <pc:docMk/>
          <pc:sldMk cId="993575964" sldId="283"/>
        </pc:sldMkLst>
        <pc:spChg chg="mod">
          <ac:chgData name="Ronnel D. Palenzuela" userId="27216d6f-a712-48da-bcb2-613e4bc945ac" providerId="ADAL" clId="{16736750-74B4-184C-AACF-97E7E4B9FAA6}" dt="2024-08-11T11:39:12.084" v="2168"/>
          <ac:spMkLst>
            <pc:docMk/>
            <pc:sldMk cId="99357596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0:34.052" v="2197" actId="207"/>
          <ac:spMkLst>
            <pc:docMk/>
            <pc:sldMk cId="993575964" sldId="283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1:43:38.835" v="2202" actId="1076"/>
          <ac:picMkLst>
            <pc:docMk/>
            <pc:sldMk cId="993575964" sldId="283"/>
            <ac:picMk id="4" creationId="{B7960360-83A2-6270-EECE-30A36048B200}"/>
          </ac:picMkLst>
        </pc:picChg>
        <pc:picChg chg="del">
          <ac:chgData name="Ronnel D. Palenzuela" userId="27216d6f-a712-48da-bcb2-613e4bc945ac" providerId="ADAL" clId="{16736750-74B4-184C-AACF-97E7E4B9FAA6}" dt="2024-08-11T11:39:13.621" v="2169" actId="478"/>
          <ac:picMkLst>
            <pc:docMk/>
            <pc:sldMk cId="993575964" sldId="283"/>
            <ac:picMk id="6" creationId="{C94A0A88-9294-A7B5-558E-0329F8DF2C01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50:32.912" v="2231" actId="1076"/>
        <pc:sldMkLst>
          <pc:docMk/>
          <pc:sldMk cId="1253337562" sldId="284"/>
        </pc:sldMkLst>
        <pc:spChg chg="mod">
          <ac:chgData name="Ronnel D. Palenzuela" userId="27216d6f-a712-48da-bcb2-613e4bc945ac" providerId="ADAL" clId="{16736750-74B4-184C-AACF-97E7E4B9FAA6}" dt="2024-08-11T11:45:06.797" v="2206"/>
          <ac:spMkLst>
            <pc:docMk/>
            <pc:sldMk cId="1253337562" sldId="284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8:12.471" v="2222"/>
          <ac:spMkLst>
            <pc:docMk/>
            <pc:sldMk cId="1253337562" sldId="284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1:48:48.651" v="2224" actId="478"/>
          <ac:picMkLst>
            <pc:docMk/>
            <pc:sldMk cId="1253337562" sldId="284"/>
            <ac:picMk id="4" creationId="{B7960360-83A2-6270-EECE-30A36048B200}"/>
          </ac:picMkLst>
        </pc:picChg>
        <pc:picChg chg="add mod">
          <ac:chgData name="Ronnel D. Palenzuela" userId="27216d6f-a712-48da-bcb2-613e4bc945ac" providerId="ADAL" clId="{16736750-74B4-184C-AACF-97E7E4B9FAA6}" dt="2024-08-11T11:50:17.104" v="2227" actId="1076"/>
          <ac:picMkLst>
            <pc:docMk/>
            <pc:sldMk cId="1253337562" sldId="284"/>
            <ac:picMk id="5" creationId="{9D0F0297-4AB5-4797-A885-928619C7A572}"/>
          </ac:picMkLst>
        </pc:picChg>
        <pc:picChg chg="add mod">
          <ac:chgData name="Ronnel D. Palenzuela" userId="27216d6f-a712-48da-bcb2-613e4bc945ac" providerId="ADAL" clId="{16736750-74B4-184C-AACF-97E7E4B9FAA6}" dt="2024-08-11T11:50:32.912" v="2231" actId="1076"/>
          <ac:picMkLst>
            <pc:docMk/>
            <pc:sldMk cId="1253337562" sldId="284"/>
            <ac:picMk id="6" creationId="{F1C8719A-AF10-CA25-32B8-5B12B63B6F48}"/>
          </ac:picMkLst>
        </pc:picChg>
      </pc:sldChg>
      <pc:sldChg chg="addSp delSp modSp add mod">
        <pc:chgData name="Ronnel D. Palenzuela" userId="27216d6f-a712-48da-bcb2-613e4bc945ac" providerId="ADAL" clId="{16736750-74B4-184C-AACF-97E7E4B9FAA6}" dt="2024-08-11T12:26:02.933" v="2546" actId="20577"/>
        <pc:sldMkLst>
          <pc:docMk/>
          <pc:sldMk cId="2980579114" sldId="285"/>
        </pc:sldMkLst>
        <pc:spChg chg="mod">
          <ac:chgData name="Ronnel D. Palenzuela" userId="27216d6f-a712-48da-bcb2-613e4bc945ac" providerId="ADAL" clId="{16736750-74B4-184C-AACF-97E7E4B9FAA6}" dt="2024-08-11T12:25:58.060" v="2543" actId="20577"/>
          <ac:spMkLst>
            <pc:docMk/>
            <pc:sldMk cId="2980579114" sldId="28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6:02.933" v="2546" actId="20577"/>
          <ac:spMkLst>
            <pc:docMk/>
            <pc:sldMk cId="2980579114" sldId="28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2:11:35.139" v="2251" actId="1076"/>
          <ac:picMkLst>
            <pc:docMk/>
            <pc:sldMk cId="2980579114" sldId="285"/>
            <ac:picMk id="4" creationId="{74248AEE-FABF-0F2A-B1B2-1777799F48BD}"/>
          </ac:picMkLst>
        </pc:picChg>
        <pc:picChg chg="del">
          <ac:chgData name="Ronnel D. Palenzuela" userId="27216d6f-a712-48da-bcb2-613e4bc945ac" providerId="ADAL" clId="{16736750-74B4-184C-AACF-97E7E4B9FAA6}" dt="2024-08-11T12:09:33.931" v="2234" actId="478"/>
          <ac:picMkLst>
            <pc:docMk/>
            <pc:sldMk cId="2980579114" sldId="285"/>
            <ac:picMk id="5" creationId="{9D0F0297-4AB5-4797-A885-928619C7A572}"/>
          </ac:picMkLst>
        </pc:picChg>
        <pc:picChg chg="del">
          <ac:chgData name="Ronnel D. Palenzuela" userId="27216d6f-a712-48da-bcb2-613e4bc945ac" providerId="ADAL" clId="{16736750-74B4-184C-AACF-97E7E4B9FAA6}" dt="2024-08-11T12:09:35.158" v="2235" actId="478"/>
          <ac:picMkLst>
            <pc:docMk/>
            <pc:sldMk cId="2980579114" sldId="285"/>
            <ac:picMk id="6" creationId="{F1C8719A-AF10-CA25-32B8-5B12B63B6F48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25:18.008" v="2520" actId="1076"/>
        <pc:sldMkLst>
          <pc:docMk/>
          <pc:sldMk cId="1581186720" sldId="286"/>
        </pc:sldMkLst>
        <pc:spChg chg="mod">
          <ac:chgData name="Ronnel D. Palenzuela" userId="27216d6f-a712-48da-bcb2-613e4bc945ac" providerId="ADAL" clId="{16736750-74B4-184C-AACF-97E7E4B9FAA6}" dt="2024-08-11T12:25:16.630" v="2519" actId="1076"/>
          <ac:spMkLst>
            <pc:docMk/>
            <pc:sldMk cId="1581186720" sldId="28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736750-74B4-184C-AACF-97E7E4B9FAA6}" dt="2024-08-11T12:25:18.008" v="2520" actId="1076"/>
          <ac:spMkLst>
            <pc:docMk/>
            <pc:sldMk cId="1581186720" sldId="286"/>
            <ac:spMk id="5" creationId="{63E79591-2F27-370E-329D-A0B622A8CFA5}"/>
          </ac:spMkLst>
        </pc:spChg>
        <pc:spChg chg="add mod">
          <ac:chgData name="Ronnel D. Palenzuela" userId="27216d6f-a712-48da-bcb2-613e4bc945ac" providerId="ADAL" clId="{16736750-74B4-184C-AACF-97E7E4B9FAA6}" dt="2024-08-11T12:22:19.024" v="2454"/>
          <ac:spMkLst>
            <pc:docMk/>
            <pc:sldMk cId="1581186720" sldId="286"/>
            <ac:spMk id="6" creationId="{8E044E04-0B5A-32C0-8EEE-D905F6C6381E}"/>
          </ac:spMkLst>
        </pc:spChg>
        <pc:spChg chg="add mod">
          <ac:chgData name="Ronnel D. Palenzuela" userId="27216d6f-a712-48da-bcb2-613e4bc945ac" providerId="ADAL" clId="{16736750-74B4-184C-AACF-97E7E4B9FAA6}" dt="2024-08-11T12:22:33.783" v="2457" actId="767"/>
          <ac:spMkLst>
            <pc:docMk/>
            <pc:sldMk cId="1581186720" sldId="286"/>
            <ac:spMk id="7" creationId="{75AD83E7-4E98-C144-0CA8-1D34A9078DFC}"/>
          </ac:spMkLst>
        </pc:spChg>
        <pc:spChg chg="add del">
          <ac:chgData name="Ronnel D. Palenzuela" userId="27216d6f-a712-48da-bcb2-613e4bc945ac" providerId="ADAL" clId="{16736750-74B4-184C-AACF-97E7E4B9FAA6}" dt="2024-08-11T12:24:47.787" v="2511" actId="22"/>
          <ac:spMkLst>
            <pc:docMk/>
            <pc:sldMk cId="1581186720" sldId="286"/>
            <ac:spMk id="9" creationId="{5AFEA3DF-0E3B-7218-22F8-B412FEC8C03F}"/>
          </ac:spMkLst>
        </pc:spChg>
        <pc:picChg chg="del">
          <ac:chgData name="Ronnel D. Palenzuela" userId="27216d6f-a712-48da-bcb2-613e4bc945ac" providerId="ADAL" clId="{16736750-74B4-184C-AACF-97E7E4B9FAA6}" dt="2024-08-11T12:15:21.761" v="2282" actId="478"/>
          <ac:picMkLst>
            <pc:docMk/>
            <pc:sldMk cId="1581186720" sldId="286"/>
            <ac:picMk id="4" creationId="{74248AEE-FABF-0F2A-B1B2-1777799F48B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32:58.139" v="2586"/>
        <pc:sldMkLst>
          <pc:docMk/>
          <pc:sldMk cId="4278137860" sldId="287"/>
        </pc:sldMkLst>
        <pc:spChg chg="mod">
          <ac:chgData name="Ronnel D. Palenzuela" userId="27216d6f-a712-48da-bcb2-613e4bc945ac" providerId="ADAL" clId="{16736750-74B4-184C-AACF-97E7E4B9FAA6}" dt="2024-08-11T12:26:17.544" v="2548"/>
          <ac:spMkLst>
            <pc:docMk/>
            <pc:sldMk cId="4278137860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7:02.548" v="2568"/>
          <ac:spMkLst>
            <pc:docMk/>
            <pc:sldMk cId="4278137860" sldId="287"/>
            <ac:spMk id="3" creationId="{F9E9654B-D8E5-22CA-371A-57FADD13842B}"/>
          </ac:spMkLst>
        </pc:spChg>
        <pc:spChg chg="del">
          <ac:chgData name="Ronnel D. Palenzuela" userId="27216d6f-a712-48da-bcb2-613e4bc945ac" providerId="ADAL" clId="{16736750-74B4-184C-AACF-97E7E4B9FAA6}" dt="2024-08-11T12:26:19.941" v="2549" actId="478"/>
          <ac:spMkLst>
            <pc:docMk/>
            <pc:sldMk cId="4278137860" sldId="287"/>
            <ac:spMk id="5" creationId="{63E79591-2F27-370E-329D-A0B622A8CFA5}"/>
          </ac:spMkLst>
        </pc:spChg>
        <pc:picChg chg="add mod">
          <ac:chgData name="Ronnel D. Palenzuela" userId="27216d6f-a712-48da-bcb2-613e4bc945ac" providerId="ADAL" clId="{16736750-74B4-184C-AACF-97E7E4B9FAA6}" dt="2024-08-11T12:30:03.374" v="2578" actId="1076"/>
          <ac:picMkLst>
            <pc:docMk/>
            <pc:sldMk cId="4278137860" sldId="287"/>
            <ac:picMk id="4" creationId="{C94F73C7-EE3C-5039-6716-AA5F092B56AC}"/>
          </ac:picMkLst>
        </pc:picChg>
        <pc:picChg chg="add mod">
          <ac:chgData name="Ronnel D. Palenzuela" userId="27216d6f-a712-48da-bcb2-613e4bc945ac" providerId="ADAL" clId="{16736750-74B4-184C-AACF-97E7E4B9FAA6}" dt="2024-08-11T12:30:04.674" v="2579" actId="1076"/>
          <ac:picMkLst>
            <pc:docMk/>
            <pc:sldMk cId="4278137860" sldId="287"/>
            <ac:picMk id="6" creationId="{7982849D-C7FF-134E-B589-F96BF9176D03}"/>
          </ac:picMkLst>
        </pc:picChg>
      </pc:sldChg>
      <pc:sldChg chg="delSp modSp add mod">
        <pc:chgData name="Ronnel D. Palenzuela" userId="27216d6f-a712-48da-bcb2-613e4bc945ac" providerId="ADAL" clId="{16736750-74B4-184C-AACF-97E7E4B9FAA6}" dt="2024-08-12T02:16:02.449" v="3153" actId="20577"/>
        <pc:sldMkLst>
          <pc:docMk/>
          <pc:sldMk cId="3972629357" sldId="288"/>
        </pc:sldMkLst>
        <pc:spChg chg="mod">
          <ac:chgData name="Ronnel D. Palenzuela" userId="27216d6f-a712-48da-bcb2-613e4bc945ac" providerId="ADAL" clId="{16736750-74B4-184C-AACF-97E7E4B9FAA6}" dt="2024-08-12T02:16:02.449" v="3153" actId="20577"/>
          <ac:spMkLst>
            <pc:docMk/>
            <pc:sldMk cId="3972629357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11:51.983" v="3029" actId="207"/>
          <ac:spMkLst>
            <pc:docMk/>
            <pc:sldMk cId="3972629357" sldId="288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2T01:08:18.288" v="2654" actId="478"/>
          <ac:picMkLst>
            <pc:docMk/>
            <pc:sldMk cId="3972629357" sldId="288"/>
            <ac:picMk id="4" creationId="{C94F73C7-EE3C-5039-6716-AA5F092B56AC}"/>
          </ac:picMkLst>
        </pc:picChg>
        <pc:picChg chg="del">
          <ac:chgData name="Ronnel D. Palenzuela" userId="27216d6f-a712-48da-bcb2-613e4bc945ac" providerId="ADAL" clId="{16736750-74B4-184C-AACF-97E7E4B9FAA6}" dt="2024-08-12T01:08:18.480" v="2655" actId="478"/>
          <ac:picMkLst>
            <pc:docMk/>
            <pc:sldMk cId="3972629357" sldId="288"/>
            <ac:picMk id="6" creationId="{7982849D-C7FF-134E-B589-F96BF9176D03}"/>
          </ac:picMkLst>
        </pc:picChg>
      </pc:sldChg>
      <pc:sldChg chg="modSp add mod">
        <pc:chgData name="Ronnel D. Palenzuela" userId="27216d6f-a712-48da-bcb2-613e4bc945ac" providerId="ADAL" clId="{16736750-74B4-184C-AACF-97E7E4B9FAA6}" dt="2024-08-12T02:22:03.220" v="3182" actId="11"/>
        <pc:sldMkLst>
          <pc:docMk/>
          <pc:sldMk cId="2990164252" sldId="289"/>
        </pc:sldMkLst>
        <pc:spChg chg="mod">
          <ac:chgData name="Ronnel D. Palenzuela" userId="27216d6f-a712-48da-bcb2-613e4bc945ac" providerId="ADAL" clId="{16736750-74B4-184C-AACF-97E7E4B9FAA6}" dt="2024-08-12T02:16:06.498" v="3154" actId="20577"/>
          <ac:spMkLst>
            <pc:docMk/>
            <pc:sldMk cId="2990164252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2:03.220" v="3182" actId="11"/>
          <ac:spMkLst>
            <pc:docMk/>
            <pc:sldMk cId="2990164252" sldId="289"/>
            <ac:spMk id="3" creationId="{F9E9654B-D8E5-22CA-371A-57FADD13842B}"/>
          </ac:spMkLst>
        </pc:spChg>
      </pc:sldChg>
      <pc:sldChg chg="modSp add mod">
        <pc:chgData name="Ronnel D. Palenzuela" userId="27216d6f-a712-48da-bcb2-613e4bc945ac" providerId="ADAL" clId="{16736750-74B4-184C-AACF-97E7E4B9FAA6}" dt="2024-08-13T03:37:12.131" v="3508" actId="207"/>
        <pc:sldMkLst>
          <pc:docMk/>
          <pc:sldMk cId="1111498698" sldId="290"/>
        </pc:sldMkLst>
        <pc:spChg chg="mod">
          <ac:chgData name="Ronnel D. Palenzuela" userId="27216d6f-a712-48da-bcb2-613e4bc945ac" providerId="ADAL" clId="{16736750-74B4-184C-AACF-97E7E4B9FAA6}" dt="2024-08-13T03:27:17.210" v="3359" actId="20577"/>
          <ac:spMkLst>
            <pc:docMk/>
            <pc:sldMk cId="1111498698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3T03:37:12.131" v="3508" actId="207"/>
          <ac:spMkLst>
            <pc:docMk/>
            <pc:sldMk cId="1111498698" sldId="290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927110459" sldId="290"/>
        </pc:sldMkLst>
        <pc:spChg chg="mod">
          <ac:chgData name="Ronnel D. Palenzuela" userId="27216d6f-a712-48da-bcb2-613e4bc945ac" providerId="ADAL" clId="{16736750-74B4-184C-AACF-97E7E4B9FAA6}" dt="2024-08-12T02:17:40.195" v="3179" actId="20577"/>
          <ac:spMkLst>
            <pc:docMk/>
            <pc:sldMk cId="1927110459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5:46.161" v="3276" actId="20577"/>
          <ac:spMkLst>
            <pc:docMk/>
            <pc:sldMk cId="1927110459" sldId="290"/>
            <ac:spMk id="3" creationId="{F9E9654B-D8E5-22CA-371A-57FADD13842B}"/>
          </ac:spMkLst>
        </pc:spChg>
      </pc:sldChg>
      <pc:sldChg chg="modSp add mod ord">
        <pc:chgData name="Ronnel D. Palenzuela" userId="27216d6f-a712-48da-bcb2-613e4bc945ac" providerId="ADAL" clId="{16736750-74B4-184C-AACF-97E7E4B9FAA6}" dt="2024-08-13T03:34:24.591" v="3466" actId="207"/>
        <pc:sldMkLst>
          <pc:docMk/>
          <pc:sldMk cId="815011119" sldId="291"/>
        </pc:sldMkLst>
        <pc:spChg chg="mod">
          <ac:chgData name="Ronnel D. Palenzuela" userId="27216d6f-a712-48da-bcb2-613e4bc945ac" providerId="ADAL" clId="{16736750-74B4-184C-AACF-97E7E4B9FAA6}" dt="2024-08-13T03:34:24.591" v="3466" actId="207"/>
          <ac:spMkLst>
            <pc:docMk/>
            <pc:sldMk cId="81501111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81441069" sldId="291"/>
        </pc:sldMkLst>
        <pc:spChg chg="mod">
          <ac:chgData name="Ronnel D. Palenzuela" userId="27216d6f-a712-48da-bcb2-613e4bc945ac" providerId="ADAL" clId="{16736750-74B4-184C-AACF-97E7E4B9FAA6}" dt="2024-08-12T02:28:06.903" v="3321" actId="11"/>
          <ac:spMkLst>
            <pc:docMk/>
            <pc:sldMk cId="178144106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65234647" sldId="292"/>
        </pc:sldMkLst>
        <pc:spChg chg="mod">
          <ac:chgData name="Ronnel D. Palenzuela" userId="27216d6f-a712-48da-bcb2-613e4bc945ac" providerId="ADAL" clId="{16736750-74B4-184C-AACF-97E7E4B9FAA6}" dt="2024-08-12T02:28:26.710" v="3324" actId="403"/>
          <ac:spMkLst>
            <pc:docMk/>
            <pc:sldMk cId="1765234647" sldId="292"/>
            <ac:spMk id="3" creationId="{F9E9654B-D8E5-22CA-371A-57FADD13842B}"/>
          </ac:spMkLst>
        </pc:spChg>
      </pc:sldChg>
      <pc:sldMasterChg chg="modSldLayout">
        <pc:chgData name="Ronnel D. Palenzuela" userId="27216d6f-a712-48da-bcb2-613e4bc945ac" providerId="ADAL" clId="{16736750-74B4-184C-AACF-97E7E4B9FAA6}" dt="2024-08-11T07:03:06.010" v="731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736750-74B4-184C-AACF-97E7E4B9FAA6}" dt="2024-08-11T07:03:06.010" v="731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736750-74B4-184C-AACF-97E7E4B9FAA6}" dt="2024-08-11T07:03:06.010" v="731" actId="20577"/>
            <ac:spMkLst>
              <pc:docMk/>
              <pc:sldMasterMk cId="651270159" sldId="2147483648"/>
              <pc:sldLayoutMk cId="2921653432" sldId="2147483649"/>
              <ac:spMk id="5" creationId="{3794B7A0-4232-A0AC-7E3A-3BF632F0C83D}"/>
            </ac:spMkLst>
          </pc:spChg>
        </pc:sldLayoutChg>
      </pc:sldMasterChg>
    </pc:docChg>
  </pc:docChgLst>
  <pc:docChgLst>
    <pc:chgData name="Ronnel D. Palenzuela" userId="27216d6f-a712-48da-bcb2-613e4bc945ac" providerId="ADAL" clId="{16FF8E01-DE24-0F4F-A559-943D670B7764}"/>
    <pc:docChg chg="undo custSel addSld delSld modSld sldOrd modMainMaster">
      <pc:chgData name="Ronnel D. Palenzuela" userId="27216d6f-a712-48da-bcb2-613e4bc945ac" providerId="ADAL" clId="{16FF8E01-DE24-0F4F-A559-943D670B7764}" dt="2024-08-15T06:12:31.924" v="2533" actId="729"/>
      <pc:docMkLst>
        <pc:docMk/>
      </pc:docMkLst>
      <pc:sldChg chg="modSp mod">
        <pc:chgData name="Ronnel D. Palenzuela" userId="27216d6f-a712-48da-bcb2-613e4bc945ac" providerId="ADAL" clId="{16FF8E01-DE24-0F4F-A559-943D670B7764}" dt="2024-08-14T16:09:01.930" v="1419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FF8E01-DE24-0F4F-A559-943D670B7764}" dt="2024-08-14T16:08:42.416" v="1364" actId="14100"/>
          <ac:spMkLst>
            <pc:docMk/>
            <pc:sldMk cId="3455369248" sldId="257"/>
            <ac:spMk id="2" creationId="{4B9DC0FD-E73C-26A6-891F-61B461076958}"/>
          </ac:spMkLst>
        </pc:spChg>
        <pc:spChg chg="mod">
          <ac:chgData name="Ronnel D. Palenzuela" userId="27216d6f-a712-48da-bcb2-613e4bc945ac" providerId="ADAL" clId="{16FF8E01-DE24-0F4F-A559-943D670B7764}" dt="2024-08-14T16:09:01.930" v="1419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56538018" sldId="259"/>
        </pc:sldMkLst>
      </pc:sldChg>
      <pc:sldChg chg="modSp mod modNotesTx">
        <pc:chgData name="Ronnel D. Palenzuela" userId="27216d6f-a712-48da-bcb2-613e4bc945ac" providerId="ADAL" clId="{16FF8E01-DE24-0F4F-A559-943D670B7764}" dt="2024-08-14T16:25:10.072" v="1665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FF8E01-DE24-0F4F-A559-943D670B7764}" dt="2024-08-14T16:09:37.186" v="1435" actId="1076"/>
          <ac:spMkLst>
            <pc:docMk/>
            <pc:sldMk cId="3611571112" sldId="263"/>
            <ac:spMk id="2" creationId="{4B9DC0FD-E73C-26A6-891F-61B461076958}"/>
          </ac:spMkLst>
        </pc:spChg>
      </pc:sldChg>
      <pc:sldChg chg="modSp mod">
        <pc:chgData name="Ronnel D. Palenzuela" userId="27216d6f-a712-48da-bcb2-613e4bc945ac" providerId="ADAL" clId="{16FF8E01-DE24-0F4F-A559-943D670B7764}" dt="2024-08-14T15:58:28.162" v="1311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FF8E01-DE24-0F4F-A559-943D670B7764}" dt="2024-08-14T15:58:28.162" v="1311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1.309" v="136" actId="2890"/>
        <pc:sldMkLst>
          <pc:docMk/>
          <pc:sldMk cId="393610469" sldId="265"/>
        </pc:sldMkLst>
      </pc:sldChg>
      <pc:sldChg chg="addSp delSp modSp add del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538568147" sldId="265"/>
        </pc:sldMkLst>
        <pc:spChg chg="mod">
          <ac:chgData name="Ronnel D. Palenzuela" userId="27216d6f-a712-48da-bcb2-613e4bc945ac" providerId="ADAL" clId="{16FF8E01-DE24-0F4F-A559-943D670B7764}" dt="2024-08-14T14:55:35.293" v="832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46:58.170" v="402" actId="113"/>
          <ac:spMkLst>
            <pc:docMk/>
            <pc:sldMk cId="538568147" sldId="26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4:08:52.904" v="652" actId="1076"/>
          <ac:picMkLst>
            <pc:docMk/>
            <pc:sldMk cId="538568147" sldId="265"/>
            <ac:picMk id="5" creationId="{70008023-F501-145C-0B44-5194C048510F}"/>
          </ac:picMkLst>
        </pc:picChg>
        <pc:picChg chg="add mod">
          <ac:chgData name="Ronnel D. Palenzuela" userId="27216d6f-a712-48da-bcb2-613e4bc945ac" providerId="ADAL" clId="{16FF8E01-DE24-0F4F-A559-943D670B7764}" dt="2024-08-14T14:08:59.711" v="656" actId="1076"/>
          <ac:picMkLst>
            <pc:docMk/>
            <pc:sldMk cId="538568147" sldId="265"/>
            <ac:picMk id="6" creationId="{24353777-D960-C968-46B2-C9D39EBD397E}"/>
          </ac:picMkLst>
        </pc:picChg>
        <pc:picChg chg="del">
          <ac:chgData name="Ronnel D. Palenzuela" userId="27216d6f-a712-48da-bcb2-613e4bc945ac" providerId="ADAL" clId="{16FF8E01-DE24-0F4F-A559-943D670B7764}" dt="2024-08-14T13:36:35.785" v="186" actId="478"/>
          <ac:picMkLst>
            <pc:docMk/>
            <pc:sldMk cId="538568147" sldId="265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FF8E01-DE24-0F4F-A559-943D670B7764}" dt="2024-08-14T13:36:36.302" v="188" actId="478"/>
          <ac:picMkLst>
            <pc:docMk/>
            <pc:sldMk cId="538568147" sldId="265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FF8E01-DE24-0F4F-A559-943D670B7764}" dt="2024-08-14T13:36:36.076" v="187" actId="478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FF8E01-DE24-0F4F-A559-943D670B7764}" dt="2024-08-14T13:36:36.597" v="189" actId="478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82960047" sldId="266"/>
        </pc:sldMkLst>
        <pc:spChg chg="mod">
          <ac:chgData name="Ronnel D. Palenzuela" userId="27216d6f-a712-48da-bcb2-613e4bc945ac" providerId="ADAL" clId="{16FF8E01-DE24-0F4F-A559-943D670B7764}" dt="2024-08-14T13:45:50.997" v="383" actId="20577"/>
          <ac:spMkLst>
            <pc:docMk/>
            <pc:sldMk cId="178296004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52:01.538" v="473" actId="207"/>
          <ac:spMkLst>
            <pc:docMk/>
            <pc:sldMk cId="1782960047" sldId="26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3:54:36.838" v="483" actId="1076"/>
          <ac:spMkLst>
            <pc:docMk/>
            <pc:sldMk cId="1782960047" sldId="266"/>
            <ac:spMk id="6" creationId="{D96DF1EF-8473-896F-2BBC-6D1558971D10}"/>
          </ac:spMkLst>
        </pc:spChg>
        <pc:picChg chg="del">
          <ac:chgData name="Ronnel D. Palenzuela" userId="27216d6f-a712-48da-bcb2-613e4bc945ac" providerId="ADAL" clId="{16FF8E01-DE24-0F4F-A559-943D670B7764}" dt="2024-08-14T13:45:55.174" v="384" actId="478"/>
          <ac:picMkLst>
            <pc:docMk/>
            <pc:sldMk cId="1782960047" sldId="266"/>
            <ac:picMk id="5" creationId="{70008023-F501-145C-0B44-5194C048510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029220167" sldId="266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149631211" sldId="267"/>
        </pc:sldMkLst>
        <pc:spChg chg="mod">
          <ac:chgData name="Ronnel D. Palenzuela" userId="27216d6f-a712-48da-bcb2-613e4bc945ac" providerId="ADAL" clId="{16FF8E01-DE24-0F4F-A559-943D670B7764}" dt="2024-08-14T15:58:59.103" v="1314" actId="11"/>
          <ac:spMkLst>
            <pc:docMk/>
            <pc:sldMk cId="2149631211" sldId="267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13:54:04.562" v="479" actId="2696"/>
        <pc:sldMkLst>
          <pc:docMk/>
          <pc:sldMk cId="2717857131" sldId="267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85671655" sldId="267"/>
        </pc:sldMkLst>
      </pc:sldChg>
      <pc:sldChg chg="add del">
        <pc:chgData name="Ronnel D. Palenzuela" userId="27216d6f-a712-48da-bcb2-613e4bc945ac" providerId="ADAL" clId="{16FF8E01-DE24-0F4F-A559-943D670B7764}" dt="2024-08-14T13:54:30.391" v="482" actId="2696"/>
        <pc:sldMkLst>
          <pc:docMk/>
          <pc:sldMk cId="3367849497" sldId="267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55138258" sldId="268"/>
        </pc:sldMkLst>
        <pc:spChg chg="mod">
          <ac:chgData name="Ronnel D. Palenzuela" userId="27216d6f-a712-48da-bcb2-613e4bc945ac" providerId="ADAL" clId="{16FF8E01-DE24-0F4F-A559-943D670B7764}" dt="2024-08-14T15:59:15.816" v="1315" actId="11"/>
          <ac:spMkLst>
            <pc:docMk/>
            <pc:sldMk cId="155138258" sldId="268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637530094" sldId="268"/>
        </pc:sldMkLst>
      </pc:sldChg>
      <pc:sldChg chg="add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831007090" sldId="269"/>
        </pc:sldMkLst>
        <pc:spChg chg="mod">
          <ac:chgData name="Ronnel D. Palenzuela" userId="27216d6f-a712-48da-bcb2-613e4bc945ac" providerId="ADAL" clId="{16FF8E01-DE24-0F4F-A559-943D670B7764}" dt="2024-08-14T14:10:47.606" v="696" actId="20577"/>
          <ac:spMkLst>
            <pc:docMk/>
            <pc:sldMk cId="2831007090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4:16:06.339" v="778" actId="1076"/>
          <ac:spMkLst>
            <pc:docMk/>
            <pc:sldMk cId="2831007090" sldId="269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4:15:42.779" v="771" actId="113"/>
          <ac:spMkLst>
            <pc:docMk/>
            <pc:sldMk cId="2831007090" sldId="269"/>
            <ac:spMk id="4" creationId="{CB6DD4F9-08BE-3AF6-FDDC-AB693A0D38F1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18365145" sldId="269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07698705" sldId="270"/>
        </pc:sldMkLst>
      </pc:sldChg>
      <pc:sldChg chg="addSp del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073403413" sldId="270"/>
        </pc:sldMkLst>
        <pc:spChg chg="mod">
          <ac:chgData name="Ronnel D. Palenzuela" userId="27216d6f-a712-48da-bcb2-613e4bc945ac" providerId="ADAL" clId="{16FF8E01-DE24-0F4F-A559-943D670B7764}" dt="2024-08-14T14:55:39.952" v="834" actId="20577"/>
          <ac:spMkLst>
            <pc:docMk/>
            <pc:sldMk cId="2073403413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5:31:54.057" v="880" actId="207"/>
          <ac:spMkLst>
            <pc:docMk/>
            <pc:sldMk cId="2073403413" sldId="27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5:09:23.422" v="836" actId="478"/>
          <ac:picMkLst>
            <pc:docMk/>
            <pc:sldMk cId="2073403413" sldId="270"/>
            <ac:picMk id="4" creationId="{369191B6-2A1C-3113-9BFD-747A4657F8D7}"/>
          </ac:picMkLst>
        </pc:picChg>
        <pc:picChg chg="del">
          <ac:chgData name="Ronnel D. Palenzuela" userId="27216d6f-a712-48da-bcb2-613e4bc945ac" providerId="ADAL" clId="{16FF8E01-DE24-0F4F-A559-943D670B7764}" dt="2024-08-14T14:53:40.293" v="791" actId="478"/>
          <ac:picMkLst>
            <pc:docMk/>
            <pc:sldMk cId="2073403413" sldId="270"/>
            <ac:picMk id="5" creationId="{70008023-F501-145C-0B44-5194C048510F}"/>
          </ac:picMkLst>
        </pc:picChg>
        <pc:picChg chg="del">
          <ac:chgData name="Ronnel D. Palenzuela" userId="27216d6f-a712-48da-bcb2-613e4bc945ac" providerId="ADAL" clId="{16FF8E01-DE24-0F4F-A559-943D670B7764}" dt="2024-08-14T14:53:41.454" v="792" actId="478"/>
          <ac:picMkLst>
            <pc:docMk/>
            <pc:sldMk cId="2073403413" sldId="270"/>
            <ac:picMk id="6" creationId="{24353777-D960-C968-46B2-C9D39EBD397E}"/>
          </ac:picMkLst>
        </pc:picChg>
        <pc:picChg chg="add del mod">
          <ac:chgData name="Ronnel D. Palenzuela" userId="27216d6f-a712-48da-bcb2-613e4bc945ac" providerId="ADAL" clId="{16FF8E01-DE24-0F4F-A559-943D670B7764}" dt="2024-08-14T15:09:24.556" v="837" actId="478"/>
          <ac:picMkLst>
            <pc:docMk/>
            <pc:sldMk cId="2073403413" sldId="270"/>
            <ac:picMk id="7" creationId="{CFF5A6F2-A391-E973-A9F9-EEAEDEBC41C8}"/>
          </ac:picMkLst>
        </pc:picChg>
        <pc:picChg chg="add del mod">
          <ac:chgData name="Ronnel D. Palenzuela" userId="27216d6f-a712-48da-bcb2-613e4bc945ac" providerId="ADAL" clId="{16FF8E01-DE24-0F4F-A559-943D670B7764}" dt="2024-08-14T15:38:21.939" v="921"/>
          <ac:picMkLst>
            <pc:docMk/>
            <pc:sldMk cId="2073403413" sldId="270"/>
            <ac:picMk id="8" creationId="{7628CA4E-3E92-F09C-D2FD-C46202C5E649}"/>
          </ac:picMkLst>
        </pc:picChg>
        <pc:picChg chg="add mod">
          <ac:chgData name="Ronnel D. Palenzuela" userId="27216d6f-a712-48da-bcb2-613e4bc945ac" providerId="ADAL" clId="{16FF8E01-DE24-0F4F-A559-943D670B7764}" dt="2024-08-14T15:34:34.583" v="908" actId="1076"/>
          <ac:picMkLst>
            <pc:docMk/>
            <pc:sldMk cId="2073403413" sldId="270"/>
            <ac:picMk id="9" creationId="{FFA2BE38-0E04-5FB6-310F-C9B71C57486B}"/>
          </ac:picMkLst>
        </pc:picChg>
        <pc:picChg chg="add mod">
          <ac:chgData name="Ronnel D. Palenzuela" userId="27216d6f-a712-48da-bcb2-613e4bc945ac" providerId="ADAL" clId="{16FF8E01-DE24-0F4F-A559-943D670B7764}" dt="2024-08-14T15:34:23.881" v="905" actId="1076"/>
          <ac:picMkLst>
            <pc:docMk/>
            <pc:sldMk cId="2073403413" sldId="270"/>
            <ac:picMk id="10" creationId="{667804E6-901E-3F8A-8E71-F3840CE73713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406508294" sldId="271"/>
        </pc:sldMkLst>
        <pc:spChg chg="mod">
          <ac:chgData name="Ronnel D. Palenzuela" userId="27216d6f-a712-48da-bcb2-613e4bc945ac" providerId="ADAL" clId="{16FF8E01-DE24-0F4F-A559-943D670B7764}" dt="2024-08-14T15:45:04.117" v="1046" actId="20577"/>
          <ac:spMkLst>
            <pc:docMk/>
            <pc:sldMk cId="2406508294" sldId="271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5:35:02.613" v="915" actId="22"/>
          <ac:spMkLst>
            <pc:docMk/>
            <pc:sldMk cId="2406508294" sldId="271"/>
            <ac:spMk id="5" creationId="{4142F3C9-0F99-D487-F109-5D1080BCD242}"/>
          </ac:spMkLst>
        </pc:spChg>
        <pc:spChg chg="add mod">
          <ac:chgData name="Ronnel D. Palenzuela" userId="27216d6f-a712-48da-bcb2-613e4bc945ac" providerId="ADAL" clId="{16FF8E01-DE24-0F4F-A559-943D670B7764}" dt="2024-08-14T15:35:21.596" v="919" actId="1076"/>
          <ac:spMkLst>
            <pc:docMk/>
            <pc:sldMk cId="2406508294" sldId="271"/>
            <ac:spMk id="7" creationId="{59101826-B0CF-114B-0320-F5905D2B047C}"/>
          </ac:spMkLst>
        </pc:spChg>
        <pc:picChg chg="del">
          <ac:chgData name="Ronnel D. Palenzuela" userId="27216d6f-a712-48da-bcb2-613e4bc945ac" providerId="ADAL" clId="{16FF8E01-DE24-0F4F-A559-943D670B7764}" dt="2024-08-14T15:34:53.519" v="911" actId="478"/>
          <ac:picMkLst>
            <pc:docMk/>
            <pc:sldMk cId="2406508294" sldId="271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5:34:52.857" v="910" actId="478"/>
          <ac:picMkLst>
            <pc:docMk/>
            <pc:sldMk cId="2406508294" sldId="271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5:34:53.775" v="912" actId="478"/>
          <ac:picMkLst>
            <pc:docMk/>
            <pc:sldMk cId="2406508294" sldId="271"/>
            <ac:picMk id="10" creationId="{667804E6-901E-3F8A-8E71-F3840CE73713}"/>
          </ac:picMkLst>
        </pc:picChg>
        <pc:picChg chg="add del mod">
          <ac:chgData name="Ronnel D. Palenzuela" userId="27216d6f-a712-48da-bcb2-613e4bc945ac" providerId="ADAL" clId="{16FF8E01-DE24-0F4F-A559-943D670B7764}" dt="2024-08-14T15:40:56.703" v="965" actId="478"/>
          <ac:picMkLst>
            <pc:docMk/>
            <pc:sldMk cId="2406508294" sldId="271"/>
            <ac:picMk id="11" creationId="{7451C57A-98EA-DF71-2373-89D7F90904C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120804606" sldId="271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005021045" sldId="272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217730064" sldId="272"/>
        </pc:sldMkLst>
        <pc:spChg chg="mod">
          <ac:chgData name="Ronnel D. Palenzuela" userId="27216d6f-a712-48da-bcb2-613e4bc945ac" providerId="ADAL" clId="{16FF8E01-DE24-0F4F-A559-943D670B7764}" dt="2024-08-14T15:59:35.416" v="1316" actId="11"/>
          <ac:spMkLst>
            <pc:docMk/>
            <pc:sldMk cId="2217730064" sldId="272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716507679" sldId="273"/>
        </pc:sldMkLst>
      </pc:sldChg>
      <pc:sldChg chg="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73650369" sldId="273"/>
        </pc:sldMkLst>
        <pc:spChg chg="mod">
          <ac:chgData name="Ronnel D. Palenzuela" userId="27216d6f-a712-48da-bcb2-613e4bc945ac" providerId="ADAL" clId="{16FF8E01-DE24-0F4F-A559-943D670B7764}" dt="2024-08-14T15:59:48.974" v="1318" actId="11"/>
          <ac:spMkLst>
            <pc:docMk/>
            <pc:sldMk cId="1773650369" sldId="273"/>
            <ac:spMk id="3" creationId="{F9E9654B-D8E5-22CA-371A-57FADD13842B}"/>
          </ac:spMkLst>
        </pc:spChg>
      </pc:sldChg>
      <pc:sldChg chg="add del ord">
        <pc:chgData name="Ronnel D. Palenzuela" userId="27216d6f-a712-48da-bcb2-613e4bc945ac" providerId="ADAL" clId="{16FF8E01-DE24-0F4F-A559-943D670B7764}" dt="2024-08-14T16:09:44.931" v="1436" actId="2696"/>
        <pc:sldMkLst>
          <pc:docMk/>
          <pc:sldMk cId="415108391" sldId="274"/>
        </pc:sldMkLst>
      </pc:sldChg>
      <pc:sldChg chg="addSp modSp add mod modNotesTx">
        <pc:chgData name="Ronnel D. Palenzuela" userId="27216d6f-a712-48da-bcb2-613e4bc945ac" providerId="ADAL" clId="{16FF8E01-DE24-0F4F-A559-943D670B7764}" dt="2024-08-14T17:35:56.996" v="2348" actId="207"/>
        <pc:sldMkLst>
          <pc:docMk/>
          <pc:sldMk cId="3520817057" sldId="274"/>
        </pc:sldMkLst>
        <pc:spChg chg="mod">
          <ac:chgData name="Ronnel D. Palenzuela" userId="27216d6f-a712-48da-bcb2-613e4bc945ac" providerId="ADAL" clId="{16FF8E01-DE24-0F4F-A559-943D670B7764}" dt="2024-08-14T16:34:48.838" v="1740" actId="1076"/>
          <ac:spMkLst>
            <pc:docMk/>
            <pc:sldMk cId="3520817057" sldId="274"/>
            <ac:spMk id="2" creationId="{4B9DC0FD-E73C-26A6-891F-61B461076958}"/>
          </ac:spMkLst>
        </pc:spChg>
        <pc:spChg chg="add mod">
          <ac:chgData name="Ronnel D. Palenzuela" userId="27216d6f-a712-48da-bcb2-613e4bc945ac" providerId="ADAL" clId="{16FF8E01-DE24-0F4F-A559-943D670B7764}" dt="2024-08-14T17:35:56.996" v="2348" actId="207"/>
          <ac:spMkLst>
            <pc:docMk/>
            <pc:sldMk cId="3520817057" sldId="274"/>
            <ac:spMk id="4" creationId="{02334A40-A4A9-25FE-DC7A-9B1C1C6A0886}"/>
          </ac:spMkLst>
        </pc:spChg>
      </pc:sldChg>
      <pc:sldChg chg="addSp delSp modSp add del mod">
        <pc:chgData name="Ronnel D. Palenzuela" userId="27216d6f-a712-48da-bcb2-613e4bc945ac" providerId="ADAL" clId="{16FF8E01-DE24-0F4F-A559-943D670B7764}" dt="2024-08-14T16:15:45.956" v="1532" actId="2696"/>
        <pc:sldMkLst>
          <pc:docMk/>
          <pc:sldMk cId="2172138736" sldId="275"/>
        </pc:sldMkLst>
        <pc:spChg chg="mod">
          <ac:chgData name="Ronnel D. Palenzuela" userId="27216d6f-a712-48da-bcb2-613e4bc945ac" providerId="ADAL" clId="{16FF8E01-DE24-0F4F-A559-943D670B7764}" dt="2024-08-14T16:15:14.648" v="1524" actId="20577"/>
          <ac:spMkLst>
            <pc:docMk/>
            <pc:sldMk cId="2172138736" sldId="27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40.915" v="1531"/>
          <ac:spMkLst>
            <pc:docMk/>
            <pc:sldMk cId="2172138736" sldId="275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6:15:16.283" v="1525" actId="478"/>
          <ac:picMkLst>
            <pc:docMk/>
            <pc:sldMk cId="2172138736" sldId="275"/>
            <ac:picMk id="4" creationId="{3DD2775A-1217-7607-D818-9986C2B95701}"/>
          </ac:picMkLst>
        </pc:picChg>
        <pc:picChg chg="del">
          <ac:chgData name="Ronnel D. Palenzuela" userId="27216d6f-a712-48da-bcb2-613e4bc945ac" providerId="ADAL" clId="{16FF8E01-DE24-0F4F-A559-943D670B7764}" dt="2024-08-14T16:10:15.858" v="1472" actId="478"/>
          <ac:picMkLst>
            <pc:docMk/>
            <pc:sldMk cId="2172138736" sldId="275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6:10:15.605" v="1471" actId="478"/>
          <ac:picMkLst>
            <pc:docMk/>
            <pc:sldMk cId="2172138736" sldId="275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6:10:16.066" v="1473" actId="478"/>
          <ac:picMkLst>
            <pc:docMk/>
            <pc:sldMk cId="2172138736" sldId="275"/>
            <ac:picMk id="10" creationId="{667804E6-901E-3F8A-8E71-F3840CE7371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70147815" sldId="275"/>
        </pc:sldMkLst>
      </pc:sldChg>
      <pc:sldChg chg="modSp add mod ord modNotesTx">
        <pc:chgData name="Ronnel D. Palenzuela" userId="27216d6f-a712-48da-bcb2-613e4bc945ac" providerId="ADAL" clId="{16FF8E01-DE24-0F4F-A559-943D670B7764}" dt="2024-08-14T16:34:54.089" v="1743" actId="20577"/>
        <pc:sldMkLst>
          <pc:docMk/>
          <pc:sldMk cId="2154677164" sldId="276"/>
        </pc:sldMkLst>
        <pc:spChg chg="mod">
          <ac:chgData name="Ronnel D. Palenzuela" userId="27216d6f-a712-48da-bcb2-613e4bc945ac" providerId="ADAL" clId="{16FF8E01-DE24-0F4F-A559-943D670B7764}" dt="2024-08-14T16:34:54.089" v="1743" actId="20577"/>
          <ac:spMkLst>
            <pc:docMk/>
            <pc:sldMk cId="2154677164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04.817" v="1513" actId="207"/>
          <ac:spMkLst>
            <pc:docMk/>
            <pc:sldMk cId="2154677164" sldId="276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621742425" sldId="276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08275361" sldId="277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4:40.231" v="1652"/>
        <pc:sldMkLst>
          <pc:docMk/>
          <pc:sldMk cId="1655093992" sldId="277"/>
        </pc:sldMkLst>
        <pc:spChg chg="mod">
          <ac:chgData name="Ronnel D. Palenzuela" userId="27216d6f-a712-48da-bcb2-613e4bc945ac" providerId="ADAL" clId="{16FF8E01-DE24-0F4F-A559-943D670B7764}" dt="2024-08-14T16:15:53.933" v="1548" actId="20577"/>
          <ac:spMkLst>
            <pc:docMk/>
            <pc:sldMk cId="1655093992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6:03.761" v="1554" actId="207"/>
          <ac:spMkLst>
            <pc:docMk/>
            <pc:sldMk cId="1655093992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15:49.738" v="1534" actId="478"/>
          <ac:picMkLst>
            <pc:docMk/>
            <pc:sldMk cId="1655093992" sldId="277"/>
            <ac:picMk id="4" creationId="{3DD2775A-1217-7607-D818-9986C2B95701}"/>
          </ac:picMkLst>
        </pc:picChg>
        <pc:picChg chg="add mod">
          <ac:chgData name="Ronnel D. Palenzuela" userId="27216d6f-a712-48da-bcb2-613e4bc945ac" providerId="ADAL" clId="{16FF8E01-DE24-0F4F-A559-943D670B7764}" dt="2024-08-14T16:22:20.410" v="1645" actId="1076"/>
          <ac:picMkLst>
            <pc:docMk/>
            <pc:sldMk cId="1655093992" sldId="277"/>
            <ac:picMk id="5" creationId="{21F98874-7EDA-6F8F-7A52-E913F2501EF4}"/>
          </ac:picMkLst>
        </pc:picChg>
        <pc:picChg chg="add mod">
          <ac:chgData name="Ronnel D. Palenzuela" userId="27216d6f-a712-48da-bcb2-613e4bc945ac" providerId="ADAL" clId="{16FF8E01-DE24-0F4F-A559-943D670B7764}" dt="2024-08-14T16:22:19.327" v="1644" actId="1076"/>
          <ac:picMkLst>
            <pc:docMk/>
            <pc:sldMk cId="1655093992" sldId="277"/>
            <ac:picMk id="6" creationId="{AB87846A-7FEB-769F-7BA7-C9DDDB12476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28633288" sldId="278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5:33.500" v="1670"/>
        <pc:sldMkLst>
          <pc:docMk/>
          <pc:sldMk cId="1084106175" sldId="278"/>
        </pc:sldMkLst>
        <pc:spChg chg="mod">
          <ac:chgData name="Ronnel D. Palenzuela" userId="27216d6f-a712-48da-bcb2-613e4bc945ac" providerId="ADAL" clId="{16FF8E01-DE24-0F4F-A559-943D670B7764}" dt="2024-08-14T16:16:15.683" v="1568" actId="20577"/>
          <ac:spMkLst>
            <pc:docMk/>
            <pc:sldMk cId="1084106175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13.356" v="1628" actId="207"/>
          <ac:spMkLst>
            <pc:docMk/>
            <pc:sldMk cId="1084106175" sldId="27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6:17:30.269" v="1608" actId="22"/>
          <ac:spMkLst>
            <pc:docMk/>
            <pc:sldMk cId="1084106175" sldId="278"/>
            <ac:spMk id="5" creationId="{161974CA-D17A-C7C9-D387-4B786DACE39F}"/>
          </ac:spMkLst>
        </pc:spChg>
        <pc:picChg chg="add mod">
          <ac:chgData name="Ronnel D. Palenzuela" userId="27216d6f-a712-48da-bcb2-613e4bc945ac" providerId="ADAL" clId="{16FF8E01-DE24-0F4F-A559-943D670B7764}" dt="2024-08-14T16:24:18.313" v="1650" actId="1076"/>
          <ac:picMkLst>
            <pc:docMk/>
            <pc:sldMk cId="1084106175" sldId="278"/>
            <ac:picMk id="6" creationId="{1DBAEE34-611C-C72E-D674-1D598742FCFC}"/>
          </ac:picMkLst>
        </pc:picChg>
      </pc:sldChg>
      <pc:sldChg chg="addSp delSp modSp add mod modNotesTx">
        <pc:chgData name="Ronnel D. Palenzuela" userId="27216d6f-a712-48da-bcb2-613e4bc945ac" providerId="ADAL" clId="{16FF8E01-DE24-0F4F-A559-943D670B7764}" dt="2024-08-14T16:28:49.228" v="1688" actId="1076"/>
        <pc:sldMkLst>
          <pc:docMk/>
          <pc:sldMk cId="562485659" sldId="279"/>
        </pc:sldMkLst>
        <pc:spChg chg="mod">
          <ac:chgData name="Ronnel D. Palenzuela" userId="27216d6f-a712-48da-bcb2-613e4bc945ac" providerId="ADAL" clId="{16FF8E01-DE24-0F4F-A559-943D670B7764}" dt="2024-08-14T16:16:20.804" v="1575" actId="20577"/>
          <ac:spMkLst>
            <pc:docMk/>
            <pc:sldMk cId="562485659" sldId="279"/>
            <ac:spMk id="2" creationId="{1FD87645-D8E6-23DE-A822-448BF1054783}"/>
          </ac:spMkLst>
        </pc:spChg>
        <pc:spChg chg="add del mod">
          <ac:chgData name="Ronnel D. Palenzuela" userId="27216d6f-a712-48da-bcb2-613e4bc945ac" providerId="ADAL" clId="{16FF8E01-DE24-0F4F-A559-943D670B7764}" dt="2024-08-14T16:18:17.416" v="1630" actId="207"/>
          <ac:spMkLst>
            <pc:docMk/>
            <pc:sldMk cId="562485659" sldId="27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FF8E01-DE24-0F4F-A559-943D670B7764}" dt="2024-08-14T16:17:08.500" v="1600" actId="478"/>
          <ac:spMkLst>
            <pc:docMk/>
            <pc:sldMk cId="562485659" sldId="279"/>
            <ac:spMk id="5" creationId="{C512883A-C3F1-9C1D-1BC0-B118C33FB485}"/>
          </ac:spMkLst>
        </pc:spChg>
        <pc:picChg chg="add mod">
          <ac:chgData name="Ronnel D. Palenzuela" userId="27216d6f-a712-48da-bcb2-613e4bc945ac" providerId="ADAL" clId="{16FF8E01-DE24-0F4F-A559-943D670B7764}" dt="2024-08-14T16:28:47.407" v="1687" actId="1076"/>
          <ac:picMkLst>
            <pc:docMk/>
            <pc:sldMk cId="562485659" sldId="279"/>
            <ac:picMk id="6" creationId="{25F73CC1-53BA-4567-E3BA-1C63F2D9CE93}"/>
          </ac:picMkLst>
        </pc:picChg>
        <pc:picChg chg="add mod">
          <ac:chgData name="Ronnel D. Palenzuela" userId="27216d6f-a712-48da-bcb2-613e4bc945ac" providerId="ADAL" clId="{16FF8E01-DE24-0F4F-A559-943D670B7764}" dt="2024-08-14T16:28:49.228" v="1688" actId="1076"/>
          <ac:picMkLst>
            <pc:docMk/>
            <pc:sldMk cId="562485659" sldId="279"/>
            <ac:picMk id="7" creationId="{3FAF6F31-D00C-5848-28EC-E4192A65B29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220697961" sldId="279"/>
        </pc:sldMkLst>
      </pc:sldChg>
      <pc:sldChg chg="addSp modSp add mod modNotesTx">
        <pc:chgData name="Ronnel D. Palenzuela" userId="27216d6f-a712-48da-bcb2-613e4bc945ac" providerId="ADAL" clId="{16FF8E01-DE24-0F4F-A559-943D670B7764}" dt="2024-08-14T17:09:09.590" v="2182"/>
        <pc:sldMkLst>
          <pc:docMk/>
          <pc:sldMk cId="2101055377" sldId="280"/>
        </pc:sldMkLst>
        <pc:spChg chg="mod">
          <ac:chgData name="Ronnel D. Palenzuela" userId="27216d6f-a712-48da-bcb2-613e4bc945ac" providerId="ADAL" clId="{16FF8E01-DE24-0F4F-A559-943D670B7764}" dt="2024-08-14T16:16:29.753" v="1592" actId="20577"/>
          <ac:spMkLst>
            <pc:docMk/>
            <pc:sldMk cId="2101055377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1.161" v="1632" actId="207"/>
          <ac:spMkLst>
            <pc:docMk/>
            <pc:sldMk cId="2101055377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4" creationId="{B5ABF6ED-2604-A356-F8D2-8A031F072FC1}"/>
          </ac:picMkLst>
        </pc:pic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5" creationId="{EE318E40-1124-8135-1738-B9359FE8125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456681114" sldId="280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57213172" sldId="281"/>
        </pc:sldMkLst>
      </pc:sldChg>
      <pc:sldChg chg="addSp modSp add mod ord modNotesTx">
        <pc:chgData name="Ronnel D. Palenzuela" userId="27216d6f-a712-48da-bcb2-613e4bc945ac" providerId="ADAL" clId="{16FF8E01-DE24-0F4F-A559-943D670B7764}" dt="2024-08-14T17:09:31.130" v="2186"/>
        <pc:sldMkLst>
          <pc:docMk/>
          <pc:sldMk cId="4052999246" sldId="281"/>
        </pc:sldMkLst>
        <pc:spChg chg="mod">
          <ac:chgData name="Ronnel D. Palenzuela" userId="27216d6f-a712-48da-bcb2-613e4bc945ac" providerId="ADAL" clId="{16FF8E01-DE24-0F4F-A559-943D670B7764}" dt="2024-08-14T16:16:42.177" v="1594"/>
          <ac:spMkLst>
            <pc:docMk/>
            <pc:sldMk cId="4052999246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5.511" v="1634" actId="207"/>
          <ac:spMkLst>
            <pc:docMk/>
            <pc:sldMk cId="4052999246" sldId="28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1:29.020" v="1716" actId="1076"/>
          <ac:picMkLst>
            <pc:docMk/>
            <pc:sldMk cId="4052999246" sldId="281"/>
            <ac:picMk id="4" creationId="{5548C54F-301E-DCA9-21D7-E0AD96A9FA43}"/>
          </ac:picMkLst>
        </pc:picChg>
        <pc:picChg chg="add mod">
          <ac:chgData name="Ronnel D. Palenzuela" userId="27216d6f-a712-48da-bcb2-613e4bc945ac" providerId="ADAL" clId="{16FF8E01-DE24-0F4F-A559-943D670B7764}" dt="2024-08-14T16:31:30.328" v="1717" actId="1076"/>
          <ac:picMkLst>
            <pc:docMk/>
            <pc:sldMk cId="4052999246" sldId="281"/>
            <ac:picMk id="5" creationId="{89C006CD-3837-CB39-23CD-A101C01CDA9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6683317" sldId="282"/>
        </pc:sldMkLst>
      </pc:sldChg>
      <pc:sldChg chg="addSp delSp modSp add mod ord">
        <pc:chgData name="Ronnel D. Palenzuela" userId="27216d6f-a712-48da-bcb2-613e4bc945ac" providerId="ADAL" clId="{16FF8E01-DE24-0F4F-A559-943D670B7764}" dt="2024-08-14T16:58:26.475" v="2121" actId="20577"/>
        <pc:sldMkLst>
          <pc:docMk/>
          <pc:sldMk cId="3651396270" sldId="282"/>
        </pc:sldMkLst>
        <pc:spChg chg="mod">
          <ac:chgData name="Ronnel D. Palenzuela" userId="27216d6f-a712-48da-bcb2-613e4bc945ac" providerId="ADAL" clId="{16FF8E01-DE24-0F4F-A559-943D670B7764}" dt="2024-08-14T16:38:16.616" v="1763" actId="20577"/>
          <ac:spMkLst>
            <pc:docMk/>
            <pc:sldMk cId="3651396270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8:26.475" v="2121" actId="20577"/>
          <ac:spMkLst>
            <pc:docMk/>
            <pc:sldMk cId="3651396270" sldId="282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33:50.779" v="1722" actId="478"/>
          <ac:picMkLst>
            <pc:docMk/>
            <pc:sldMk cId="3651396270" sldId="282"/>
            <ac:picMk id="4" creationId="{3DD2775A-1217-7607-D818-9986C2B95701}"/>
          </ac:picMkLst>
        </pc:picChg>
        <pc:picChg chg="add del mod">
          <ac:chgData name="Ronnel D. Palenzuela" userId="27216d6f-a712-48da-bcb2-613e4bc945ac" providerId="ADAL" clId="{16FF8E01-DE24-0F4F-A559-943D670B7764}" dt="2024-08-14T16:33:57.413" v="1726" actId="478"/>
          <ac:picMkLst>
            <pc:docMk/>
            <pc:sldMk cId="3651396270" sldId="282"/>
            <ac:picMk id="5" creationId="{5C4865FA-8A85-CD96-7E00-91EA3C1322EA}"/>
          </ac:picMkLst>
        </pc:picChg>
        <pc:picChg chg="add mod">
          <ac:chgData name="Ronnel D. Palenzuela" userId="27216d6f-a712-48da-bcb2-613e4bc945ac" providerId="ADAL" clId="{16FF8E01-DE24-0F4F-A559-943D670B7764}" dt="2024-08-14T16:37:32.689" v="1754" actId="1076"/>
          <ac:picMkLst>
            <pc:docMk/>
            <pc:sldMk cId="3651396270" sldId="282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93575964" sldId="283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2:26.342" v="2138"/>
        <pc:sldMkLst>
          <pc:docMk/>
          <pc:sldMk cId="3162599194" sldId="283"/>
        </pc:sldMkLst>
        <pc:spChg chg="mod">
          <ac:chgData name="Ronnel D. Palenzuela" userId="27216d6f-a712-48da-bcb2-613e4bc945ac" providerId="ADAL" clId="{16FF8E01-DE24-0F4F-A559-943D670B7764}" dt="2024-08-14T16:47:28.766" v="1822"/>
          <ac:spMkLst>
            <pc:docMk/>
            <pc:sldMk cId="316259919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2:16.070" v="1994" actId="207"/>
          <ac:spMkLst>
            <pc:docMk/>
            <pc:sldMk cId="3162599194" sldId="283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6:57:40.683" v="2117" actId="1076"/>
          <ac:spMkLst>
            <pc:docMk/>
            <pc:sldMk cId="3162599194" sldId="283"/>
            <ac:spMk id="4" creationId="{B086C906-76C1-C80B-2402-3CD150AED030}"/>
          </ac:spMkLst>
        </pc:spChg>
        <pc:spChg chg="add mod">
          <ac:chgData name="Ronnel D. Palenzuela" userId="27216d6f-a712-48da-bcb2-613e4bc945ac" providerId="ADAL" clId="{16FF8E01-DE24-0F4F-A559-943D670B7764}" dt="2024-08-14T16:52:23.273" v="2000" actId="113"/>
          <ac:spMkLst>
            <pc:docMk/>
            <pc:sldMk cId="3162599194" sldId="283"/>
            <ac:spMk id="5" creationId="{374C59D7-230E-26A4-3307-5D188332993A}"/>
          </ac:spMkLst>
        </pc:spChg>
        <pc:picChg chg="del">
          <ac:chgData name="Ronnel D. Palenzuela" userId="27216d6f-a712-48da-bcb2-613e4bc945ac" providerId="ADAL" clId="{16FF8E01-DE24-0F4F-A559-943D670B7764}" dt="2024-08-14T16:39:23.886" v="1788" actId="478"/>
          <ac:picMkLst>
            <pc:docMk/>
            <pc:sldMk cId="3162599194" sldId="283"/>
            <ac:picMk id="6" creationId="{FB4307CA-B2C0-91D7-AC3C-D22C8F2AE28E}"/>
          </ac:picMkLst>
        </pc:picChg>
      </pc:sldChg>
      <pc:sldChg chg="delSp modSp add del mod">
        <pc:chgData name="Ronnel D. Palenzuela" userId="27216d6f-a712-48da-bcb2-613e4bc945ac" providerId="ADAL" clId="{16FF8E01-DE24-0F4F-A559-943D670B7764}" dt="2024-08-14T16:52:56.130" v="2002" actId="2696"/>
        <pc:sldMkLst>
          <pc:docMk/>
          <pc:sldMk cId="476145324" sldId="284"/>
        </pc:sldMkLst>
        <pc:spChg chg="mod">
          <ac:chgData name="Ronnel D. Palenzuela" userId="27216d6f-a712-48da-bcb2-613e4bc945ac" providerId="ADAL" clId="{16FF8E01-DE24-0F4F-A559-943D670B7764}" dt="2024-08-14T16:39:28.295" v="1798" actId="20577"/>
          <ac:spMkLst>
            <pc:docMk/>
            <pc:sldMk cId="476145324" sldId="284"/>
            <ac:spMk id="2" creationId="{1FD87645-D8E6-23DE-A822-448BF1054783}"/>
          </ac:spMkLst>
        </pc:spChg>
        <pc:picChg chg="del">
          <ac:chgData name="Ronnel D. Palenzuela" userId="27216d6f-a712-48da-bcb2-613e4bc945ac" providerId="ADAL" clId="{16FF8E01-DE24-0F4F-A559-943D670B7764}" dt="2024-08-14T16:39:22.241" v="1787" actId="478"/>
          <ac:picMkLst>
            <pc:docMk/>
            <pc:sldMk cId="476145324" sldId="284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253337562" sldId="284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80579114" sldId="285"/>
        </pc:sldMkLst>
      </pc:sldChg>
      <pc:sldChg chg="modSp add del mod">
        <pc:chgData name="Ronnel D. Palenzuela" userId="27216d6f-a712-48da-bcb2-613e4bc945ac" providerId="ADAL" clId="{16FF8E01-DE24-0F4F-A559-943D670B7764}" dt="2024-08-14T16:55:44.538" v="2067" actId="2696"/>
        <pc:sldMkLst>
          <pc:docMk/>
          <pc:sldMk cId="3500652590" sldId="285"/>
        </pc:sldMkLst>
        <pc:spChg chg="mod">
          <ac:chgData name="Ronnel D. Palenzuela" userId="27216d6f-a712-48da-bcb2-613e4bc945ac" providerId="ADAL" clId="{16FF8E01-DE24-0F4F-A559-943D670B7764}" dt="2024-08-14T16:39:32.355" v="1805" actId="20577"/>
          <ac:spMkLst>
            <pc:docMk/>
            <pc:sldMk cId="3500652590" sldId="285"/>
            <ac:spMk id="2" creationId="{1FD87645-D8E6-23DE-A822-448BF1054783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81186720" sldId="286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4:33.737" v="2156" actId="1076"/>
        <pc:sldMkLst>
          <pc:docMk/>
          <pc:sldMk cId="1740139509" sldId="286"/>
        </pc:sldMkLst>
        <pc:spChg chg="mod">
          <ac:chgData name="Ronnel D. Palenzuela" userId="27216d6f-a712-48da-bcb2-613e4bc945ac" providerId="ADAL" clId="{16FF8E01-DE24-0F4F-A559-943D670B7764}" dt="2024-08-14T16:53:39.266" v="2019" actId="20577"/>
          <ac:spMkLst>
            <pc:docMk/>
            <pc:sldMk cId="1740139509" sldId="28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4:54.289" v="2059" actId="27636"/>
          <ac:spMkLst>
            <pc:docMk/>
            <pc:sldMk cId="1740139509" sldId="286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02.572" v="2104" actId="1076"/>
          <ac:spMkLst>
            <pc:docMk/>
            <pc:sldMk cId="1740139509" sldId="286"/>
            <ac:spMk id="4" creationId="{B086C906-76C1-C80B-2402-3CD150AED030}"/>
          </ac:spMkLst>
        </pc:spChg>
        <pc:spChg chg="del mod">
          <ac:chgData name="Ronnel D. Palenzuela" userId="27216d6f-a712-48da-bcb2-613e4bc945ac" providerId="ADAL" clId="{16FF8E01-DE24-0F4F-A559-943D670B7764}" dt="2024-08-14T16:54:29.712" v="2047" actId="478"/>
          <ac:spMkLst>
            <pc:docMk/>
            <pc:sldMk cId="1740139509" sldId="286"/>
            <ac:spMk id="5" creationId="{374C59D7-230E-26A4-3307-5D188332993A}"/>
          </ac:spMkLst>
        </pc:spChg>
        <pc:picChg chg="add mod">
          <ac:chgData name="Ronnel D. Palenzuela" userId="27216d6f-a712-48da-bcb2-613e4bc945ac" providerId="ADAL" clId="{16FF8E01-DE24-0F4F-A559-943D670B7764}" dt="2024-08-14T17:04:33.737" v="2156" actId="1076"/>
          <ac:picMkLst>
            <pc:docMk/>
            <pc:sldMk cId="1740139509" sldId="286"/>
            <ac:picMk id="6" creationId="{7355D678-29E7-A4B1-013E-B622157A0CE9}"/>
          </ac:picMkLst>
        </pc:picChg>
      </pc:sldChg>
      <pc:sldChg chg="addSp delSp modSp add mod ord modNotesTx">
        <pc:chgData name="Ronnel D. Palenzuela" userId="27216d6f-a712-48da-bcb2-613e4bc945ac" providerId="ADAL" clId="{16FF8E01-DE24-0F4F-A559-943D670B7764}" dt="2024-08-14T17:09:41.649" v="2189" actId="20578"/>
        <pc:sldMkLst>
          <pc:docMk/>
          <pc:sldMk cId="2244338286" sldId="287"/>
        </pc:sldMkLst>
        <pc:spChg chg="mod">
          <ac:chgData name="Ronnel D. Palenzuela" userId="27216d6f-a712-48da-bcb2-613e4bc945ac" providerId="ADAL" clId="{16FF8E01-DE24-0F4F-A559-943D670B7764}" dt="2024-08-14T16:55:51.174" v="2074" actId="20577"/>
          <ac:spMkLst>
            <pc:docMk/>
            <pc:sldMk cId="2244338286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6:49.755" v="2102" actId="27636"/>
          <ac:spMkLst>
            <pc:docMk/>
            <pc:sldMk cId="2244338286" sldId="287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17.574" v="2108" actId="1076"/>
          <ac:spMkLst>
            <pc:docMk/>
            <pc:sldMk cId="2244338286" sldId="287"/>
            <ac:spMk id="4" creationId="{B086C906-76C1-C80B-2402-3CD150AED030}"/>
          </ac:spMkLst>
        </pc:spChg>
        <pc:picChg chg="add del mod">
          <ac:chgData name="Ronnel D. Palenzuela" userId="27216d6f-a712-48da-bcb2-613e4bc945ac" providerId="ADAL" clId="{16FF8E01-DE24-0F4F-A559-943D670B7764}" dt="2024-08-14T17:06:20.306" v="2162" actId="478"/>
          <ac:picMkLst>
            <pc:docMk/>
            <pc:sldMk cId="2244338286" sldId="287"/>
            <ac:picMk id="5" creationId="{C84F9925-8BF0-7942-2733-4A5D508AEA7C}"/>
          </ac:picMkLst>
        </pc:picChg>
        <pc:picChg chg="add mod">
          <ac:chgData name="Ronnel D. Palenzuela" userId="27216d6f-a712-48da-bcb2-613e4bc945ac" providerId="ADAL" clId="{16FF8E01-DE24-0F4F-A559-943D670B7764}" dt="2024-08-14T17:07:53.726" v="2172" actId="1076"/>
          <ac:picMkLst>
            <pc:docMk/>
            <pc:sldMk cId="2244338286" sldId="287"/>
            <ac:picMk id="6" creationId="{FABA4C1D-2D18-55BC-C0A4-FFF3AFC35C03}"/>
          </ac:picMkLst>
        </pc:picChg>
        <pc:picChg chg="add mod">
          <ac:chgData name="Ronnel D. Palenzuela" userId="27216d6f-a712-48da-bcb2-613e4bc945ac" providerId="ADAL" clId="{16FF8E01-DE24-0F4F-A559-943D670B7764}" dt="2024-08-14T17:07:55.489" v="2173" actId="1076"/>
          <ac:picMkLst>
            <pc:docMk/>
            <pc:sldMk cId="2244338286" sldId="287"/>
            <ac:picMk id="7" creationId="{C43B6C84-21DD-D63D-908A-759A84CA71F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278137860" sldId="287"/>
        </pc:sldMkLst>
      </pc:sldChg>
      <pc:sldChg chg="addSp delSp modSp add mod ord modNotesTx">
        <pc:chgData name="Ronnel D. Palenzuela" userId="27216d6f-a712-48da-bcb2-613e4bc945ac" providerId="ADAL" clId="{16FF8E01-DE24-0F4F-A559-943D670B7764}" dt="2024-08-15T02:15:44.096" v="2527" actId="20577"/>
        <pc:sldMkLst>
          <pc:docMk/>
          <pc:sldMk cId="2479479881" sldId="288"/>
        </pc:sldMkLst>
        <pc:spChg chg="mod">
          <ac:chgData name="Ronnel D. Palenzuela" userId="27216d6f-a712-48da-bcb2-613e4bc945ac" providerId="ADAL" clId="{16FF8E01-DE24-0F4F-A559-943D670B7764}" dt="2024-08-14T17:10:09.427" v="2193"/>
          <ac:spMkLst>
            <pc:docMk/>
            <pc:sldMk cId="2479479881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2:15:44.096" v="2527" actId="20577"/>
          <ac:spMkLst>
            <pc:docMk/>
            <pc:sldMk cId="2479479881" sldId="28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4:50.208" v="2303" actId="1076"/>
          <ac:picMkLst>
            <pc:docMk/>
            <pc:sldMk cId="2479479881" sldId="288"/>
            <ac:picMk id="4" creationId="{AF7B02EF-789B-13F1-37A8-FD2A27B92C39}"/>
          </ac:picMkLst>
        </pc:picChg>
        <pc:picChg chg="add mod">
          <ac:chgData name="Ronnel D. Palenzuela" userId="27216d6f-a712-48da-bcb2-613e4bc945ac" providerId="ADAL" clId="{16FF8E01-DE24-0F4F-A559-943D670B7764}" dt="2024-08-14T17:24:49.104" v="2302" actId="1076"/>
          <ac:picMkLst>
            <pc:docMk/>
            <pc:sldMk cId="2479479881" sldId="288"/>
            <ac:picMk id="5" creationId="{D6307E59-5ABC-0E69-DD46-32B7DC644359}"/>
          </ac:picMkLst>
        </pc:picChg>
        <pc:picChg chg="del">
          <ac:chgData name="Ronnel D. Palenzuela" userId="27216d6f-a712-48da-bcb2-613e4bc945ac" providerId="ADAL" clId="{16FF8E01-DE24-0F4F-A559-943D670B7764}" dt="2024-08-14T17:10:50.216" v="2201" actId="478"/>
          <ac:picMkLst>
            <pc:docMk/>
            <pc:sldMk cId="2479479881" sldId="288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972629357" sldId="288"/>
        </pc:sldMkLst>
      </pc:sldChg>
      <pc:sldChg chg="addSp delSp modSp add mod modNotesTx">
        <pc:chgData name="Ronnel D. Palenzuela" userId="27216d6f-a712-48da-bcb2-613e4bc945ac" providerId="ADAL" clId="{16FF8E01-DE24-0F4F-A559-943D670B7764}" dt="2024-08-15T03:52:08.349" v="2531" actId="20577"/>
        <pc:sldMkLst>
          <pc:docMk/>
          <pc:sldMk cId="1306085031" sldId="289"/>
        </pc:sldMkLst>
        <pc:spChg chg="mod">
          <ac:chgData name="Ronnel D. Palenzuela" userId="27216d6f-a712-48da-bcb2-613e4bc945ac" providerId="ADAL" clId="{16FF8E01-DE24-0F4F-A559-943D670B7764}" dt="2024-08-14T17:10:29.110" v="2196" actId="20577"/>
          <ac:spMkLst>
            <pc:docMk/>
            <pc:sldMk cId="1306085031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3:52:08.349" v="2531" actId="20577"/>
          <ac:spMkLst>
            <pc:docMk/>
            <pc:sldMk cId="1306085031" sldId="28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8:52.052" v="2320" actId="1076"/>
          <ac:picMkLst>
            <pc:docMk/>
            <pc:sldMk cId="1306085031" sldId="289"/>
            <ac:picMk id="4" creationId="{348B68C4-CC0D-0D98-D64F-7F073EC0550F}"/>
          </ac:picMkLst>
        </pc:picChg>
        <pc:picChg chg="add del mod">
          <ac:chgData name="Ronnel D. Palenzuela" userId="27216d6f-a712-48da-bcb2-613e4bc945ac" providerId="ADAL" clId="{16FF8E01-DE24-0F4F-A559-943D670B7764}" dt="2024-08-14T17:34:52.342" v="2323" actId="478"/>
          <ac:picMkLst>
            <pc:docMk/>
            <pc:sldMk cId="1306085031" sldId="289"/>
            <ac:picMk id="5" creationId="{514E46FE-484E-F430-4A44-43DE9197FE51}"/>
          </ac:picMkLst>
        </pc:picChg>
        <pc:picChg chg="del">
          <ac:chgData name="Ronnel D. Palenzuela" userId="27216d6f-a712-48da-bcb2-613e4bc945ac" providerId="ADAL" clId="{16FF8E01-DE24-0F4F-A559-943D670B7764}" dt="2024-08-14T17:10:48.048" v="2199" actId="478"/>
          <ac:picMkLst>
            <pc:docMk/>
            <pc:sldMk cId="1306085031" sldId="289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34:57.159" v="2326" actId="1076"/>
          <ac:picMkLst>
            <pc:docMk/>
            <pc:sldMk cId="1306085031" sldId="289"/>
            <ac:picMk id="7" creationId="{EA60A796-7362-0FE0-7118-D1172B57B748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90164252" sldId="289"/>
        </pc:sldMkLst>
      </pc:sldChg>
      <pc:sldChg chg="addSp delSp modSp add mod">
        <pc:chgData name="Ronnel D. Palenzuela" userId="27216d6f-a712-48da-bcb2-613e4bc945ac" providerId="ADAL" clId="{16FF8E01-DE24-0F4F-A559-943D670B7764}" dt="2024-08-14T17:50:12.782" v="2526" actId="207"/>
        <pc:sldMkLst>
          <pc:docMk/>
          <pc:sldMk cId="926710605" sldId="290"/>
        </pc:sldMkLst>
        <pc:spChg chg="mod">
          <ac:chgData name="Ronnel D. Palenzuela" userId="27216d6f-a712-48da-bcb2-613e4bc945ac" providerId="ADAL" clId="{16FF8E01-DE24-0F4F-A559-943D670B7764}" dt="2024-08-14T17:13:25.130" v="2214" actId="20577"/>
          <ac:spMkLst>
            <pc:docMk/>
            <pc:sldMk cId="926710605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50:12.782" v="2526" actId="207"/>
          <ac:spMkLst>
            <pc:docMk/>
            <pc:sldMk cId="926710605" sldId="29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7:16:19.870" v="2228" actId="478"/>
          <ac:picMkLst>
            <pc:docMk/>
            <pc:sldMk cId="926710605" sldId="290"/>
            <ac:picMk id="4" creationId="{EDC21406-25B3-5E1C-5A7A-A71E21C74D60}"/>
          </ac:picMkLst>
        </pc:picChg>
        <pc:picChg chg="add del mod">
          <ac:chgData name="Ronnel D. Palenzuela" userId="27216d6f-a712-48da-bcb2-613e4bc945ac" providerId="ADAL" clId="{16FF8E01-DE24-0F4F-A559-943D670B7764}" dt="2024-08-14T17:41:36.468" v="2400" actId="1076"/>
          <ac:picMkLst>
            <pc:docMk/>
            <pc:sldMk cId="926710605" sldId="290"/>
            <ac:picMk id="5" creationId="{6F24035F-763D-2A44-9E4D-3B3AB777BA78}"/>
          </ac:picMkLst>
        </pc:picChg>
        <pc:picChg chg="del">
          <ac:chgData name="Ronnel D. Palenzuela" userId="27216d6f-a712-48da-bcb2-613e4bc945ac" providerId="ADAL" clId="{16FF8E01-DE24-0F4F-A559-943D670B7764}" dt="2024-08-14T17:10:49.106" v="2200" actId="478"/>
          <ac:picMkLst>
            <pc:docMk/>
            <pc:sldMk cId="926710605" sldId="290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41:43.973" v="2401" actId="1076"/>
          <ac:picMkLst>
            <pc:docMk/>
            <pc:sldMk cId="926710605" sldId="290"/>
            <ac:picMk id="7" creationId="{5A1661AD-4B34-6DA1-9F77-CE678239C894}"/>
          </ac:picMkLst>
        </pc:picChg>
        <pc:picChg chg="add mod">
          <ac:chgData name="Ronnel D. Palenzuela" userId="27216d6f-a712-48da-bcb2-613e4bc945ac" providerId="ADAL" clId="{16FF8E01-DE24-0F4F-A559-943D670B7764}" dt="2024-08-14T17:41:32.404" v="2398" actId="1076"/>
          <ac:picMkLst>
            <pc:docMk/>
            <pc:sldMk cId="926710605" sldId="290"/>
            <ac:picMk id="8" creationId="{E4E637F6-DB44-DC58-477A-29220CC8DA0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11498698" sldId="290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48:56.991" v="2524" actId="1076"/>
        <pc:sldMkLst>
          <pc:docMk/>
          <pc:sldMk cId="234676306" sldId="291"/>
        </pc:sldMkLst>
        <pc:spChg chg="mod">
          <ac:chgData name="Ronnel D. Palenzuela" userId="27216d6f-a712-48da-bcb2-613e4bc945ac" providerId="ADAL" clId="{16FF8E01-DE24-0F4F-A559-943D670B7764}" dt="2024-08-14T17:18:52.390" v="2243" actId="20577"/>
          <ac:spMkLst>
            <pc:docMk/>
            <pc:sldMk cId="234676306" sldId="29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44:12.036" v="2474" actId="20577"/>
          <ac:spMkLst>
            <pc:docMk/>
            <pc:sldMk cId="234676306" sldId="29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48:56.991" v="2524" actId="1076"/>
          <ac:picMkLst>
            <pc:docMk/>
            <pc:sldMk cId="234676306" sldId="291"/>
            <ac:picMk id="4" creationId="{77B54F2E-F3FD-7965-C9AC-7AD3C16CC21A}"/>
          </ac:picMkLst>
        </pc:picChg>
        <pc:picChg chg="del">
          <ac:chgData name="Ronnel D. Palenzuela" userId="27216d6f-a712-48da-bcb2-613e4bc945ac" providerId="ADAL" clId="{16FF8E01-DE24-0F4F-A559-943D670B7764}" dt="2024-08-14T17:43:01.527" v="2455" actId="478"/>
          <ac:picMkLst>
            <pc:docMk/>
            <pc:sldMk cId="234676306" sldId="291"/>
            <ac:picMk id="5" creationId="{6F24035F-763D-2A44-9E4D-3B3AB777BA78}"/>
          </ac:picMkLst>
        </pc:picChg>
        <pc:picChg chg="add del mod">
          <ac:chgData name="Ronnel D. Palenzuela" userId="27216d6f-a712-48da-bcb2-613e4bc945ac" providerId="ADAL" clId="{16FF8E01-DE24-0F4F-A559-943D670B7764}" dt="2024-08-14T17:47:51.981" v="2508" actId="478"/>
          <ac:picMkLst>
            <pc:docMk/>
            <pc:sldMk cId="234676306" sldId="291"/>
            <ac:picMk id="6" creationId="{50F79B71-AA73-A4EC-42FF-95E9F8E1747A}"/>
          </ac:picMkLst>
        </pc:picChg>
        <pc:picChg chg="add mod">
          <ac:chgData name="Ronnel D. Palenzuela" userId="27216d6f-a712-48da-bcb2-613e4bc945ac" providerId="ADAL" clId="{16FF8E01-DE24-0F4F-A559-943D670B7764}" dt="2024-08-14T17:48:51.118" v="2520" actId="1076"/>
          <ac:picMkLst>
            <pc:docMk/>
            <pc:sldMk cId="234676306" sldId="291"/>
            <ac:picMk id="7" creationId="{BFFCD08C-39CF-85D4-AFAB-20D06151775B}"/>
          </ac:picMkLst>
        </pc:picChg>
        <pc:picChg chg="add mod">
          <ac:chgData name="Ronnel D. Palenzuela" userId="27216d6f-a712-48da-bcb2-613e4bc945ac" providerId="ADAL" clId="{16FF8E01-DE24-0F4F-A559-943D670B7764}" dt="2024-08-14T17:48:55.627" v="2522" actId="1076"/>
          <ac:picMkLst>
            <pc:docMk/>
            <pc:sldMk cId="234676306" sldId="291"/>
            <ac:picMk id="8" creationId="{94650D83-6F61-D6E5-506A-5BEBD5E1B8C5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815011119" sldId="291"/>
        </pc:sldMkLst>
      </pc:sldChg>
      <pc:sldMasterChg chg="modSldLayout">
        <pc:chgData name="Ronnel D. Palenzuela" userId="27216d6f-a712-48da-bcb2-613e4bc945ac" providerId="ADAL" clId="{16FF8E01-DE24-0F4F-A559-943D670B7764}" dt="2024-08-14T16:14:03.102" v="1502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FF8E01-DE24-0F4F-A559-943D670B7764}" dt="2024-08-14T16:13:56.324" v="1498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FF8E01-DE24-0F4F-A559-943D670B7764}" dt="2024-08-14T16:13:56.324" v="1498" actId="20577"/>
            <ac:spMkLst>
              <pc:docMk/>
              <pc:sldMasterMk cId="651270159" sldId="2147483648"/>
              <pc:sldLayoutMk cId="2921653432" sldId="2147483649"/>
              <ac:spMk id="14" creationId="{D0B6F2F1-CE07-6C53-35DD-423B006969A2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3:59.827" v="1500" actId="20577"/>
          <pc:sldLayoutMkLst>
            <pc:docMk/>
            <pc:sldMasterMk cId="651270159" sldId="2147483648"/>
            <pc:sldLayoutMk cId="414239045" sldId="2147483650"/>
          </pc:sldLayoutMkLst>
          <pc:spChg chg="mod">
            <ac:chgData name="Ronnel D. Palenzuela" userId="27216d6f-a712-48da-bcb2-613e4bc945ac" providerId="ADAL" clId="{16FF8E01-DE24-0F4F-A559-943D670B7764}" dt="2024-08-14T16:13:59.827" v="1500" actId="20577"/>
            <ac:spMkLst>
              <pc:docMk/>
              <pc:sldMasterMk cId="651270159" sldId="2147483648"/>
              <pc:sldLayoutMk cId="414239045" sldId="2147483650"/>
              <ac:spMk id="8" creationId="{A20CEFFD-1670-10A5-7ED4-7F9703262EA1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4:03.102" v="1502" actId="20577"/>
          <pc:sldLayoutMkLst>
            <pc:docMk/>
            <pc:sldMasterMk cId="651270159" sldId="2147483648"/>
            <pc:sldLayoutMk cId="2618641526" sldId="2147483653"/>
          </pc:sldLayoutMkLst>
          <pc:spChg chg="mod">
            <ac:chgData name="Ronnel D. Palenzuela" userId="27216d6f-a712-48da-bcb2-613e4bc945ac" providerId="ADAL" clId="{16FF8E01-DE24-0F4F-A559-943D670B7764}" dt="2024-08-14T16:14:03.102" v="1502" actId="20577"/>
            <ac:spMkLst>
              <pc:docMk/>
              <pc:sldMasterMk cId="651270159" sldId="2147483648"/>
              <pc:sldLayoutMk cId="2618641526" sldId="2147483653"/>
              <ac:spMk id="11" creationId="{3E084DDE-82D5-F74F-6486-DED2612274CD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99358-0554-3345-871D-48A6BABEE3E1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6209C-F82F-8948-8964-C389942C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0ABA2-F050-76BB-E4A9-9A1817A308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Lesson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8B8A1-4019-4D0D-69E4-51C58926F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Lesson Name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E41D946-B0E6-5FE9-7F33-DECF04312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826D9-D744-BD54-EF64-70E8CB5AE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4B7A0-4232-A0AC-7E3A-3BF632F0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9B9C0-7AE6-2F09-7A4E-D58AB0F8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0B6F2F1-CE07-6C53-35DD-423B006969A2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CCDATSCL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EC7D6A8-C716-40D7-8EA0-CBACE0B8E8B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8EE941-D370-38CE-7C65-D512B4AC642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65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B5669AE-17C4-21B8-716E-576EA072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11D1C-0F2D-DA60-ACD5-56D862F8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68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B6DBA-925F-FB98-9AA6-17E75C3A8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27329"/>
            <a:ext cx="10515600" cy="4351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6A99E0-164E-8E07-5CE2-462A5715BED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CCDATSCL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BC6584-4AE6-A403-9D75-64B3D096197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268FE7-9424-BA2B-6407-5EDFA2D19315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53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05C3D-FB3F-3C25-7050-4E9FC8303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58737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9D51CD6-6B48-B408-FB65-BEBD1C62D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8A6BD-D071-5134-8DAB-9685A5A42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8737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D8348D-1C95-7E0B-1725-AD73063169B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CCDATSCL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05B5A8-0ED3-B01C-7645-7C6B12D8F1E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D5E4D1-6755-AA74-3EC7-549A709B197A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9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934C-88AA-65C7-69FD-291768EA3B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6369"/>
            <a:ext cx="10515600" cy="1325563"/>
          </a:xfrm>
        </p:spPr>
        <p:txBody>
          <a:bodyPr/>
          <a:lstStyle/>
          <a:p>
            <a:r>
              <a:rPr lang="en-US" dirty="0"/>
              <a:t>Topic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0A79-3EDB-F8E7-BE0C-7ADA40378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D2B64AD2-0907-0C80-4C6F-E5925CA19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0CEFFD-1670-10A5-7ED4-7F9703262EA1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CCDATSCL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E0509C1-2A03-2148-8C1A-8FA9E5ACBECF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86EC78-3FBD-4A30-427B-30963D3C6ABF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6428-0162-8984-D72C-F96220FA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5D9C-50A3-FEC4-9D1D-487FA259D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59D22-453E-BFFB-3F8A-759A6391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2910-0DE9-B288-360A-0BEB46FC4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602E-2E56-CB33-125B-47DD51E3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84689F0-2863-7C4B-17BF-BE5B5D9EC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959288-960D-4A38-60A1-E81A6BCED55C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CCDATSCL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72B048E-A6FE-4CAB-EC85-1198407F2FD8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F180FA-D017-2661-AF92-BFE9BEC5084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24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747A8-E096-D9F8-9F8D-29067968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64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7934-A1CC-85B8-7BAE-95BB6C6E0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0EA0AFE-62F3-0422-AA84-A575E4E80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B141E-535E-5ACA-4F43-5F265BED5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878491-3BC2-286A-8527-9EC73F050C5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CCDATSCL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E02060-1062-1563-E549-CD8CEB48D9B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202D2-FCDD-C68E-CAA2-6C1E5DD4685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43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FD41-6019-CD6C-6665-80EA8D7A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636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9F666-6A8D-602E-BBFD-BDB638D94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24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DB928-AEB0-9052-5F03-5F10A5A6D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66319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87E17-25F6-814C-5955-581112A1D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24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C68B052-178B-68EB-74D0-1F72A961D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2F8CB-407F-E9C8-0B60-6661F8F09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66319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E084DDE-82D5-F74F-6486-DED2612274CD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CCDATSCL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B202EF5-2A81-8235-70C4-6821549220EA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4AFFD4-4F3C-D078-8FAB-44BBE50F61A1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64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380C-E50D-70D7-4C76-E7BA7AFD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90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6F113-2EC8-CE48-879A-6833BF62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D26BA-5C98-F77F-4E74-A5E405BDF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5F6499B7-7705-4022-0E3D-6F15DA33E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EE29F-553C-C4CE-B95E-AA4C5D73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8DDE5B-2DD9-86EA-2AF6-4C8E51EEF8B4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CCDATSCL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E49FA92-9689-FAB4-2ECB-5B956E92725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669ED5-94B9-9A07-F0FF-9839ED506F34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08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E8268-BB09-9115-852C-9588795B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8A218-E351-876A-DAA5-28871E0DA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2B622B8-10FD-A134-458C-E6877FD80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078DA-EA1A-D15A-DC5A-C7E4EB74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560B87-4053-202F-E17D-9EF3D6733F8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CCDATSCL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5E66F80-159E-0E16-E237-CC8F92940701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FE5D7F-2C5A-49EE-7A01-6A6A94CCC39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01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9512-DB3C-27D6-94A1-4CE5658E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318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6E74-9F00-7DB0-255C-B77AD9A41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51340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E831EBC-12E1-F4A6-863D-4B8D84A1A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82F70-FC76-DA9D-9C9B-5C7223768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338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62C284-A385-C151-F898-C6E0FD35F2E8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CCDATSCL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9779549-2BAC-513C-0330-0CC70BE106D4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95A169-9043-0478-7765-F692CDA08802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11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646F-9BC1-59FE-5CD1-0334C058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3462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D81B3-860D-217A-1F5F-D7F60AB4D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6485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49EBEBA-9410-EC61-6F84-BC52B450D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FB98A-B430-C6D2-5211-28791F38A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482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23FCC6A-2F3F-4971-9EC4-557092FB1A40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CCDATSCL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236CCB9-8956-84BC-DEF4-5AC27703601C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5EB57-C136-624C-3951-8BA8F4AF0526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02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8C53B7-FED3-EFF9-26A5-392907AB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Subject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91B9D-A735-901B-1C8F-AF7739954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CA33F-C01E-0A3B-9D81-943147441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BC266F-70C8-954B-9EC8-D842168CE9D2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D509-240F-F8C7-25C0-84E3FCFA7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A56B6-26D6-957A-7566-E1928B43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7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3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3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3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4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C0FD-E73C-26A6-891F-61B46107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94475"/>
            <a:ext cx="9144000" cy="1184161"/>
          </a:xfrm>
        </p:spPr>
        <p:txBody>
          <a:bodyPr>
            <a:normAutofit/>
          </a:bodyPr>
          <a:lstStyle/>
          <a:p>
            <a:r>
              <a:rPr lang="en-US" sz="7000" dirty="0">
                <a:solidFill>
                  <a:srgbClr val="32418C"/>
                </a:solidFill>
                <a:latin typeface="Aptos" panose="020B0004020202020204" pitchFamily="34" charset="0"/>
              </a:rPr>
              <a:t>Inferential Statistics</a:t>
            </a:r>
            <a:endParaRPr lang="en-US" sz="7000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A8846-F5F9-9E2F-7E86-4EDFA1AEF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8636"/>
            <a:ext cx="9144000" cy="47119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6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3CF53-539B-6D39-B843-B154D093B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Population and Sample</a:t>
            </a:r>
          </a:p>
        </p:txBody>
      </p:sp>
      <p:pic>
        <p:nvPicPr>
          <p:cNvPr id="5" name="Content Placeholder 4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722C0DF4-22E3-E16C-CFFD-5AB241EF8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0279" y="2279968"/>
            <a:ext cx="6731522" cy="43513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8188AA-EB12-648F-9B06-D7266ACD547F}"/>
              </a:ext>
            </a:extLst>
          </p:cNvPr>
          <p:cNvSpPr txBox="1"/>
          <p:nvPr/>
        </p:nvSpPr>
        <p:spPr>
          <a:xfrm>
            <a:off x="4574825" y="5890036"/>
            <a:ext cx="18412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/>
              <a:t>Population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B391BF-6D30-59A5-AA37-60EAC98AF2ED}"/>
              </a:ext>
            </a:extLst>
          </p:cNvPr>
          <p:cNvSpPr txBox="1"/>
          <p:nvPr/>
        </p:nvSpPr>
        <p:spPr>
          <a:xfrm>
            <a:off x="9842103" y="4706069"/>
            <a:ext cx="228131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/>
              <a:t>A </a:t>
            </a:r>
            <a:r>
              <a:rPr lang="en-PH" sz="2500" b="1" dirty="0"/>
              <a:t>sample</a:t>
            </a:r>
            <a:r>
              <a:rPr lang="en-PH" sz="2500" dirty="0"/>
              <a:t> is a small part of the population.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268B02-7494-8D2D-046D-E4786E7DC6C8}"/>
              </a:ext>
            </a:extLst>
          </p:cNvPr>
          <p:cNvSpPr txBox="1"/>
          <p:nvPr/>
        </p:nvSpPr>
        <p:spPr>
          <a:xfrm>
            <a:off x="147605" y="2958152"/>
            <a:ext cx="302339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/>
              <a:t>The </a:t>
            </a:r>
            <a:r>
              <a:rPr lang="en-PH" sz="2500" b="1" dirty="0"/>
              <a:t>population</a:t>
            </a:r>
            <a:r>
              <a:rPr lang="en-PH" sz="2500" dirty="0"/>
              <a:t> is the entire group we want to study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BFEFAC-C89F-499D-C1AD-12BDCBA23DCF}"/>
              </a:ext>
            </a:extLst>
          </p:cNvPr>
          <p:cNvSpPr txBox="1"/>
          <p:nvPr/>
        </p:nvSpPr>
        <p:spPr>
          <a:xfrm>
            <a:off x="7838800" y="4975636"/>
            <a:ext cx="13154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/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2474563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82BAA6-D1BA-5ABA-A084-5ED690490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112" y="832437"/>
            <a:ext cx="1440000" cy="144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20D96D-AF81-5F08-7B9B-A89A62968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112" y="2419134"/>
            <a:ext cx="1440000" cy="144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870A7C-803D-E359-340B-521602A2B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162" y="832437"/>
            <a:ext cx="1440000" cy="144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D20D87-94A7-28F8-07EA-A53007632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162" y="2419134"/>
            <a:ext cx="1440000" cy="144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6132D7-EA82-2419-F2DC-77AD9DBBC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162" y="4005831"/>
            <a:ext cx="1440000" cy="144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5F97B7-EAF9-B417-2558-3EFF1CFA5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112" y="4005831"/>
            <a:ext cx="1440000" cy="1440000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ED4B89A1-5388-2B51-65FA-24CAF6B3516A}"/>
              </a:ext>
            </a:extLst>
          </p:cNvPr>
          <p:cNvSpPr txBox="1">
            <a:spLocks/>
          </p:cNvSpPr>
          <p:nvPr/>
        </p:nvSpPr>
        <p:spPr>
          <a:xfrm>
            <a:off x="2607601" y="5592528"/>
            <a:ext cx="1873122" cy="44998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b="1" dirty="0"/>
              <a:t>Population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D559706-4464-6BAC-EAEF-73888A2CE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212" y="832437"/>
            <a:ext cx="1440000" cy="1440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310D8F6-FDFC-48AC-52AB-F5A712EEB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212" y="2419134"/>
            <a:ext cx="1440000" cy="144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68DACA4-42DD-DE2A-2245-D73F07672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162" y="4005831"/>
            <a:ext cx="1440000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898A586-D05C-12A4-0A6D-866C3F7484F9}"/>
              </a:ext>
            </a:extLst>
          </p:cNvPr>
          <p:cNvSpPr txBox="1"/>
          <p:nvPr/>
        </p:nvSpPr>
        <p:spPr>
          <a:xfrm>
            <a:off x="2805112" y="6081694"/>
            <a:ext cx="66309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/>
              <a:t>The population is all the mangoes in an orchard </a:t>
            </a:r>
          </a:p>
        </p:txBody>
      </p:sp>
    </p:spTree>
    <p:extLst>
      <p:ext uri="{BB962C8B-B14F-4D97-AF65-F5344CB8AC3E}">
        <p14:creationId xmlns:p14="http://schemas.microsoft.com/office/powerpoint/2010/main" val="67536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1714FDC-A028-5E13-0907-CB3A4E5FF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C14183-A3F1-2D5F-EFFA-BA9EBD0F1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112" y="832437"/>
            <a:ext cx="1440000" cy="144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0EFE2B-EF47-A1B8-C6A4-21A256A27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112" y="2419134"/>
            <a:ext cx="1440000" cy="144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F0403C-8D43-F2F8-DA1A-F8C1AF9CD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162" y="832437"/>
            <a:ext cx="1440000" cy="144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A68BDB-E4EE-CEFE-7AB5-94237571E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162" y="2419134"/>
            <a:ext cx="1440000" cy="144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314FFA-750C-2FC8-7C21-B828A956C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162" y="4005831"/>
            <a:ext cx="1440000" cy="144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7B0965-651D-FDAF-FB49-75F515208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112" y="4005831"/>
            <a:ext cx="1440000" cy="1440000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268CF2A-DB83-0112-73BE-BA4507920B05}"/>
              </a:ext>
            </a:extLst>
          </p:cNvPr>
          <p:cNvSpPr txBox="1">
            <a:spLocks/>
          </p:cNvSpPr>
          <p:nvPr/>
        </p:nvSpPr>
        <p:spPr>
          <a:xfrm>
            <a:off x="2607601" y="5592528"/>
            <a:ext cx="1873122" cy="44998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b="1" dirty="0"/>
              <a:t>Population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8D65FC4-ECB6-B3A0-5350-A6DE3F4D7881}"/>
              </a:ext>
            </a:extLst>
          </p:cNvPr>
          <p:cNvSpPr txBox="1">
            <a:spLocks/>
          </p:cNvSpPr>
          <p:nvPr/>
        </p:nvSpPr>
        <p:spPr>
          <a:xfrm>
            <a:off x="8467776" y="5592527"/>
            <a:ext cx="1383248" cy="4499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b="1" dirty="0"/>
              <a:t>Sample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8E142FC-25D2-1DDD-5456-25030E602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212" y="832437"/>
            <a:ext cx="1440000" cy="1440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B0F1784-6E6F-AAD8-0F52-C6F5728AC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212" y="2419134"/>
            <a:ext cx="1440000" cy="144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E229EAF-78BF-32B8-1C2E-086499812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162" y="4005831"/>
            <a:ext cx="1440000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35A9C01-D2D7-BE40-6A58-47639F7DBE4D}"/>
              </a:ext>
            </a:extLst>
          </p:cNvPr>
          <p:cNvSpPr txBox="1"/>
          <p:nvPr/>
        </p:nvSpPr>
        <p:spPr>
          <a:xfrm>
            <a:off x="2805112" y="6081694"/>
            <a:ext cx="68214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/>
              <a:t>The sample is 10 mangoes we pick in an orchard </a:t>
            </a:r>
          </a:p>
        </p:txBody>
      </p:sp>
      <p:pic>
        <p:nvPicPr>
          <p:cNvPr id="7" name="Picture 6" descr="A basket of yellow fruits&#10;&#10;AI-generated content may be incorrect.">
            <a:extLst>
              <a:ext uri="{FF2B5EF4-FFF2-40B4-BE49-F238E27FC236}">
                <a16:creationId xmlns:a16="http://schemas.microsoft.com/office/drawing/2014/main" id="{1410147B-26B7-DB4F-12DF-ABF1B63B5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971" y="2651348"/>
            <a:ext cx="2478857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0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DC1D8AF-31B9-F207-5A2C-9854ECC18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7674F9B-9065-E93E-D62C-1661F0CDAF56}"/>
              </a:ext>
            </a:extLst>
          </p:cNvPr>
          <p:cNvGrpSpPr/>
          <p:nvPr/>
        </p:nvGrpSpPr>
        <p:grpSpPr>
          <a:xfrm>
            <a:off x="3228826" y="109508"/>
            <a:ext cx="6120000" cy="6120000"/>
            <a:chOff x="3728392" y="1083989"/>
            <a:chExt cx="6120000" cy="6120000"/>
          </a:xfrm>
        </p:grpSpPr>
        <p:pic>
          <p:nvPicPr>
            <p:cNvPr id="4" name="Picture 3" descr="A black map of the philippines&#10;&#10;Description automatically generated">
              <a:extLst>
                <a:ext uri="{FF2B5EF4-FFF2-40B4-BE49-F238E27FC236}">
                  <a16:creationId xmlns:a16="http://schemas.microsoft.com/office/drawing/2014/main" id="{6F72C3D3-01AB-DC38-B3B0-5047BAE5E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8392" y="1083989"/>
              <a:ext cx="6120000" cy="6120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2F25DF9-5727-AEC8-C271-63A9472B9CEB}"/>
                </a:ext>
              </a:extLst>
            </p:cNvPr>
            <p:cNvSpPr/>
            <p:nvPr/>
          </p:nvSpPr>
          <p:spPr>
            <a:xfrm>
              <a:off x="7098845" y="1979546"/>
              <a:ext cx="2403501" cy="3343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</p:spTree>
    <p:extLst>
      <p:ext uri="{BB962C8B-B14F-4D97-AF65-F5344CB8AC3E}">
        <p14:creationId xmlns:p14="http://schemas.microsoft.com/office/powerpoint/2010/main" val="3500718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2687B08-AE96-44E8-5EE0-3521F3449538}"/>
              </a:ext>
            </a:extLst>
          </p:cNvPr>
          <p:cNvGrpSpPr/>
          <p:nvPr/>
        </p:nvGrpSpPr>
        <p:grpSpPr>
          <a:xfrm>
            <a:off x="3228826" y="109508"/>
            <a:ext cx="6120000" cy="6120000"/>
            <a:chOff x="3728392" y="1083989"/>
            <a:chExt cx="6120000" cy="6120000"/>
          </a:xfrm>
        </p:grpSpPr>
        <p:pic>
          <p:nvPicPr>
            <p:cNvPr id="4" name="Picture 3" descr="A black map of the philippines&#10;&#10;Description automatically generated">
              <a:extLst>
                <a:ext uri="{FF2B5EF4-FFF2-40B4-BE49-F238E27FC236}">
                  <a16:creationId xmlns:a16="http://schemas.microsoft.com/office/drawing/2014/main" id="{1163B6C7-10BC-A431-838B-E8364F5B5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8392" y="1083989"/>
              <a:ext cx="6120000" cy="6120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0919BC5-218C-6F6C-5D27-1F6A26D1FB68}"/>
                </a:ext>
              </a:extLst>
            </p:cNvPr>
            <p:cNvSpPr/>
            <p:nvPr/>
          </p:nvSpPr>
          <p:spPr>
            <a:xfrm>
              <a:off x="7098845" y="1979546"/>
              <a:ext cx="2403501" cy="3343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pic>
        <p:nvPicPr>
          <p:cNvPr id="9" name="Graphic 8" descr="Children with solid fill">
            <a:extLst>
              <a:ext uri="{FF2B5EF4-FFF2-40B4-BE49-F238E27FC236}">
                <a16:creationId xmlns:a16="http://schemas.microsoft.com/office/drawing/2014/main" id="{A71B0101-44F9-A5CA-4D3C-F4DFE4830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60809" y="1026436"/>
            <a:ext cx="540000" cy="540000"/>
          </a:xfrm>
          <a:prstGeom prst="rect">
            <a:avLst/>
          </a:prstGeom>
        </p:spPr>
      </p:pic>
      <p:pic>
        <p:nvPicPr>
          <p:cNvPr id="10" name="Graphic 9" descr="Children with solid fill">
            <a:extLst>
              <a:ext uri="{FF2B5EF4-FFF2-40B4-BE49-F238E27FC236}">
                <a16:creationId xmlns:a16="http://schemas.microsoft.com/office/drawing/2014/main" id="{B5300A56-4D85-C75C-DC81-0F0754798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51583" y="1433621"/>
            <a:ext cx="540000" cy="540000"/>
          </a:xfrm>
          <a:prstGeom prst="rect">
            <a:avLst/>
          </a:prstGeom>
        </p:spPr>
      </p:pic>
      <p:pic>
        <p:nvPicPr>
          <p:cNvPr id="11" name="Graphic 10" descr="Children with solid fill">
            <a:extLst>
              <a:ext uri="{FF2B5EF4-FFF2-40B4-BE49-F238E27FC236}">
                <a16:creationId xmlns:a16="http://schemas.microsoft.com/office/drawing/2014/main" id="{6FAE4890-E6CE-8175-8664-53C1959DC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94134" y="1813597"/>
            <a:ext cx="540000" cy="540000"/>
          </a:xfrm>
          <a:prstGeom prst="rect">
            <a:avLst/>
          </a:prstGeom>
        </p:spPr>
      </p:pic>
      <p:pic>
        <p:nvPicPr>
          <p:cNvPr id="12" name="Graphic 11" descr="Children with solid fill">
            <a:extLst>
              <a:ext uri="{FF2B5EF4-FFF2-40B4-BE49-F238E27FC236}">
                <a16:creationId xmlns:a16="http://schemas.microsoft.com/office/drawing/2014/main" id="{CFDF6A21-6831-C64E-BA04-D8C07A337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4134" y="4625451"/>
            <a:ext cx="540000" cy="540000"/>
          </a:xfrm>
          <a:prstGeom prst="rect">
            <a:avLst/>
          </a:prstGeom>
        </p:spPr>
      </p:pic>
      <p:pic>
        <p:nvPicPr>
          <p:cNvPr id="13" name="Graphic 12" descr="Children with solid fill">
            <a:extLst>
              <a:ext uri="{FF2B5EF4-FFF2-40B4-BE49-F238E27FC236}">
                <a16:creationId xmlns:a16="http://schemas.microsoft.com/office/drawing/2014/main" id="{2D6D642B-3242-B24B-A4C6-3A1A1E194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8134" y="4945417"/>
            <a:ext cx="540000" cy="540000"/>
          </a:xfrm>
          <a:prstGeom prst="rect">
            <a:avLst/>
          </a:prstGeom>
        </p:spPr>
      </p:pic>
      <p:pic>
        <p:nvPicPr>
          <p:cNvPr id="17" name="Graphic 16" descr="Children with solid fill">
            <a:extLst>
              <a:ext uri="{FF2B5EF4-FFF2-40B4-BE49-F238E27FC236}">
                <a16:creationId xmlns:a16="http://schemas.microsoft.com/office/drawing/2014/main" id="{56018124-3736-C430-EEF0-9867288925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134" y="4286834"/>
            <a:ext cx="540000" cy="540000"/>
          </a:xfrm>
          <a:prstGeom prst="rect">
            <a:avLst/>
          </a:prstGeom>
        </p:spPr>
      </p:pic>
      <p:pic>
        <p:nvPicPr>
          <p:cNvPr id="18" name="Graphic 17" descr="Children with solid fill">
            <a:extLst>
              <a:ext uri="{FF2B5EF4-FFF2-40B4-BE49-F238E27FC236}">
                <a16:creationId xmlns:a16="http://schemas.microsoft.com/office/drawing/2014/main" id="{09385088-A5A6-FA3C-CC6A-D9770D4F7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48826" y="4472977"/>
            <a:ext cx="540000" cy="540000"/>
          </a:xfrm>
          <a:prstGeom prst="rect">
            <a:avLst/>
          </a:prstGeom>
        </p:spPr>
      </p:pic>
      <p:pic>
        <p:nvPicPr>
          <p:cNvPr id="19" name="Graphic 18" descr="Children with solid fill">
            <a:extLst>
              <a:ext uri="{FF2B5EF4-FFF2-40B4-BE49-F238E27FC236}">
                <a16:creationId xmlns:a16="http://schemas.microsoft.com/office/drawing/2014/main" id="{547F3F04-892E-1573-6CC9-12CC8ECA5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9279" y="3159000"/>
            <a:ext cx="540000" cy="540000"/>
          </a:xfrm>
          <a:prstGeom prst="rect">
            <a:avLst/>
          </a:prstGeom>
        </p:spPr>
      </p:pic>
      <p:pic>
        <p:nvPicPr>
          <p:cNvPr id="20" name="Graphic 19" descr="Children with solid fill">
            <a:extLst>
              <a:ext uri="{FF2B5EF4-FFF2-40B4-BE49-F238E27FC236}">
                <a16:creationId xmlns:a16="http://schemas.microsoft.com/office/drawing/2014/main" id="{701DA85F-6C20-FE98-4F39-8404EFAF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4134" y="3370272"/>
            <a:ext cx="540000" cy="540000"/>
          </a:xfrm>
          <a:prstGeom prst="rect">
            <a:avLst/>
          </a:prstGeom>
        </p:spPr>
      </p:pic>
      <p:pic>
        <p:nvPicPr>
          <p:cNvPr id="21" name="Graphic 20" descr="Children with solid fill">
            <a:extLst>
              <a:ext uri="{FF2B5EF4-FFF2-40B4-BE49-F238E27FC236}">
                <a16:creationId xmlns:a16="http://schemas.microsoft.com/office/drawing/2014/main" id="{3953D027-C757-34D7-2797-0AA65AE1C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08134" y="3788271"/>
            <a:ext cx="540000" cy="540000"/>
          </a:xfrm>
          <a:prstGeom prst="rect">
            <a:avLst/>
          </a:prstGeom>
        </p:spPr>
      </p:pic>
      <p:pic>
        <p:nvPicPr>
          <p:cNvPr id="22" name="Graphic 21" descr="Children with solid fill">
            <a:extLst>
              <a:ext uri="{FF2B5EF4-FFF2-40B4-BE49-F238E27FC236}">
                <a16:creationId xmlns:a16="http://schemas.microsoft.com/office/drawing/2014/main" id="{8BE3F302-036A-5C0E-B263-6255B02FA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13723" y="2404272"/>
            <a:ext cx="540000" cy="540000"/>
          </a:xfrm>
          <a:prstGeom prst="rect">
            <a:avLst/>
          </a:prstGeom>
        </p:spPr>
      </p:pic>
      <p:pic>
        <p:nvPicPr>
          <p:cNvPr id="23" name="Graphic 22" descr="Children with solid fill">
            <a:extLst>
              <a:ext uri="{FF2B5EF4-FFF2-40B4-BE49-F238E27FC236}">
                <a16:creationId xmlns:a16="http://schemas.microsoft.com/office/drawing/2014/main" id="{9CCA5FAA-E39E-E313-9CCC-313332E19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8826" y="2613177"/>
            <a:ext cx="540000" cy="540000"/>
          </a:xfrm>
          <a:prstGeom prst="rect">
            <a:avLst/>
          </a:prstGeom>
        </p:spPr>
      </p:pic>
      <p:pic>
        <p:nvPicPr>
          <p:cNvPr id="24" name="Graphic 23" descr="Children with solid fill">
            <a:extLst>
              <a:ext uri="{FF2B5EF4-FFF2-40B4-BE49-F238E27FC236}">
                <a16:creationId xmlns:a16="http://schemas.microsoft.com/office/drawing/2014/main" id="{28DBA6D1-4A06-1EE5-9683-D93FAEB9B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4248" y="3699000"/>
            <a:ext cx="540000" cy="540000"/>
          </a:xfrm>
          <a:prstGeom prst="rect">
            <a:avLst/>
          </a:prstGeom>
        </p:spPr>
      </p:pic>
      <p:pic>
        <p:nvPicPr>
          <p:cNvPr id="25" name="Graphic 24" descr="Children with solid fill">
            <a:extLst>
              <a:ext uri="{FF2B5EF4-FFF2-40B4-BE49-F238E27FC236}">
                <a16:creationId xmlns:a16="http://schemas.microsoft.com/office/drawing/2014/main" id="{9212EFCF-A241-0FBB-C4B1-E4803A0C0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6630" y="2851044"/>
            <a:ext cx="540000" cy="540000"/>
          </a:xfrm>
          <a:prstGeom prst="rect">
            <a:avLst/>
          </a:prstGeom>
        </p:spPr>
      </p:pic>
      <p:pic>
        <p:nvPicPr>
          <p:cNvPr id="26" name="Graphic 25" descr="Children with solid fill">
            <a:extLst>
              <a:ext uri="{FF2B5EF4-FFF2-40B4-BE49-F238E27FC236}">
                <a16:creationId xmlns:a16="http://schemas.microsoft.com/office/drawing/2014/main" id="{901B1F26-CFF2-0E4D-D8AF-3BE512190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30891" y="4075669"/>
            <a:ext cx="540000" cy="540000"/>
          </a:xfrm>
          <a:prstGeom prst="rect">
            <a:avLst/>
          </a:prstGeom>
        </p:spPr>
      </p:pic>
      <p:pic>
        <p:nvPicPr>
          <p:cNvPr id="27" name="Graphic 26" descr="Children with solid fill">
            <a:extLst>
              <a:ext uri="{FF2B5EF4-FFF2-40B4-BE49-F238E27FC236}">
                <a16:creationId xmlns:a16="http://schemas.microsoft.com/office/drawing/2014/main" id="{A9B12E5B-E9F7-28CD-5621-0A3466916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61134" y="4366445"/>
            <a:ext cx="540000" cy="540000"/>
          </a:xfrm>
          <a:prstGeom prst="rect">
            <a:avLst/>
          </a:prstGeom>
        </p:spPr>
      </p:pic>
      <p:pic>
        <p:nvPicPr>
          <p:cNvPr id="28" name="Graphic 27" descr="Children with solid fill">
            <a:extLst>
              <a:ext uri="{FF2B5EF4-FFF2-40B4-BE49-F238E27FC236}">
                <a16:creationId xmlns:a16="http://schemas.microsoft.com/office/drawing/2014/main" id="{8CE84E8F-B3CC-AA26-F338-4B40137E7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77728" y="2097201"/>
            <a:ext cx="540000" cy="540000"/>
          </a:xfrm>
          <a:prstGeom prst="rect">
            <a:avLst/>
          </a:prstGeom>
        </p:spPr>
      </p:pic>
      <p:pic>
        <p:nvPicPr>
          <p:cNvPr id="31" name="Graphic 30" descr="Children with solid fill">
            <a:extLst>
              <a:ext uri="{FF2B5EF4-FFF2-40B4-BE49-F238E27FC236}">
                <a16:creationId xmlns:a16="http://schemas.microsoft.com/office/drawing/2014/main" id="{560EE477-94F5-3F19-41FC-B1AC6FCA9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21638" y="3611360"/>
            <a:ext cx="540000" cy="540000"/>
          </a:xfrm>
          <a:prstGeom prst="rect">
            <a:avLst/>
          </a:prstGeom>
        </p:spPr>
      </p:pic>
      <p:pic>
        <p:nvPicPr>
          <p:cNvPr id="32" name="Graphic 31" descr="Children with solid fill">
            <a:extLst>
              <a:ext uri="{FF2B5EF4-FFF2-40B4-BE49-F238E27FC236}">
                <a16:creationId xmlns:a16="http://schemas.microsoft.com/office/drawing/2014/main" id="{7AF85119-D780-FFF6-270E-9587F78DA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5363" y="5165451"/>
            <a:ext cx="540000" cy="540000"/>
          </a:xfrm>
          <a:prstGeom prst="rect">
            <a:avLst/>
          </a:prstGeom>
        </p:spPr>
      </p:pic>
      <p:pic>
        <p:nvPicPr>
          <p:cNvPr id="33" name="Graphic 32" descr="Children with solid fill">
            <a:extLst>
              <a:ext uri="{FF2B5EF4-FFF2-40B4-BE49-F238E27FC236}">
                <a16:creationId xmlns:a16="http://schemas.microsoft.com/office/drawing/2014/main" id="{3D2B6802-02CB-6B7A-1302-C5F61602D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07728" y="5444846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0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EA5E13C-6EA2-649B-078C-F08E05837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262A241-1053-7201-8564-E021976D89DB}"/>
              </a:ext>
            </a:extLst>
          </p:cNvPr>
          <p:cNvGrpSpPr/>
          <p:nvPr/>
        </p:nvGrpSpPr>
        <p:grpSpPr>
          <a:xfrm>
            <a:off x="3228826" y="109508"/>
            <a:ext cx="6120000" cy="6120000"/>
            <a:chOff x="3728392" y="1083989"/>
            <a:chExt cx="6120000" cy="6120000"/>
          </a:xfrm>
        </p:grpSpPr>
        <p:pic>
          <p:nvPicPr>
            <p:cNvPr id="4" name="Picture 3" descr="A black map of the philippines&#10;&#10;Description automatically generated">
              <a:extLst>
                <a:ext uri="{FF2B5EF4-FFF2-40B4-BE49-F238E27FC236}">
                  <a16:creationId xmlns:a16="http://schemas.microsoft.com/office/drawing/2014/main" id="{2AE863AA-F1D6-8383-F40A-8E2250A07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8392" y="1083989"/>
              <a:ext cx="6120000" cy="6120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F9D3BB-6D62-912B-B8DA-772DEFDF75DE}"/>
                </a:ext>
              </a:extLst>
            </p:cNvPr>
            <p:cNvSpPr/>
            <p:nvPr/>
          </p:nvSpPr>
          <p:spPr>
            <a:xfrm>
              <a:off x="7098845" y="1979546"/>
              <a:ext cx="2403501" cy="3343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pic>
        <p:nvPicPr>
          <p:cNvPr id="9" name="Graphic 8" descr="Children with solid fill">
            <a:extLst>
              <a:ext uri="{FF2B5EF4-FFF2-40B4-BE49-F238E27FC236}">
                <a16:creationId xmlns:a16="http://schemas.microsoft.com/office/drawing/2014/main" id="{523333FE-AA11-A5A9-0AC4-7AE2390D5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60809" y="1026436"/>
            <a:ext cx="540000" cy="540000"/>
          </a:xfrm>
          <a:prstGeom prst="rect">
            <a:avLst/>
          </a:prstGeom>
        </p:spPr>
      </p:pic>
      <p:pic>
        <p:nvPicPr>
          <p:cNvPr id="10" name="Graphic 9" descr="Children with solid fill">
            <a:extLst>
              <a:ext uri="{FF2B5EF4-FFF2-40B4-BE49-F238E27FC236}">
                <a16:creationId xmlns:a16="http://schemas.microsoft.com/office/drawing/2014/main" id="{D72BF5A7-A173-6E99-3A0F-32011DA7F3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51583" y="1433621"/>
            <a:ext cx="540000" cy="540000"/>
          </a:xfrm>
          <a:prstGeom prst="rect">
            <a:avLst/>
          </a:prstGeom>
        </p:spPr>
      </p:pic>
      <p:pic>
        <p:nvPicPr>
          <p:cNvPr id="11" name="Graphic 10" descr="Children with solid fill">
            <a:extLst>
              <a:ext uri="{FF2B5EF4-FFF2-40B4-BE49-F238E27FC236}">
                <a16:creationId xmlns:a16="http://schemas.microsoft.com/office/drawing/2014/main" id="{4E63F0ED-58BF-2E16-08BD-4678AFFE8A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94134" y="1813597"/>
            <a:ext cx="540000" cy="540000"/>
          </a:xfrm>
          <a:prstGeom prst="rect">
            <a:avLst/>
          </a:prstGeom>
        </p:spPr>
      </p:pic>
      <p:pic>
        <p:nvPicPr>
          <p:cNvPr id="12" name="Graphic 11" descr="Children with solid fill">
            <a:extLst>
              <a:ext uri="{FF2B5EF4-FFF2-40B4-BE49-F238E27FC236}">
                <a16:creationId xmlns:a16="http://schemas.microsoft.com/office/drawing/2014/main" id="{FB518025-CB31-43CD-D254-9A44B6D6B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4134" y="4625451"/>
            <a:ext cx="540000" cy="540000"/>
          </a:xfrm>
          <a:prstGeom prst="rect">
            <a:avLst/>
          </a:prstGeom>
        </p:spPr>
      </p:pic>
      <p:pic>
        <p:nvPicPr>
          <p:cNvPr id="13" name="Graphic 12" descr="Children with solid fill">
            <a:extLst>
              <a:ext uri="{FF2B5EF4-FFF2-40B4-BE49-F238E27FC236}">
                <a16:creationId xmlns:a16="http://schemas.microsoft.com/office/drawing/2014/main" id="{81AC2A86-F4E0-90B1-3B4F-F4338F888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8134" y="4945417"/>
            <a:ext cx="540000" cy="540000"/>
          </a:xfrm>
          <a:prstGeom prst="rect">
            <a:avLst/>
          </a:prstGeom>
        </p:spPr>
      </p:pic>
      <p:pic>
        <p:nvPicPr>
          <p:cNvPr id="17" name="Graphic 16" descr="Children with solid fill">
            <a:extLst>
              <a:ext uri="{FF2B5EF4-FFF2-40B4-BE49-F238E27FC236}">
                <a16:creationId xmlns:a16="http://schemas.microsoft.com/office/drawing/2014/main" id="{25AB21DB-A6A4-7B2E-472C-D69F6CD99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134" y="4286834"/>
            <a:ext cx="540000" cy="540000"/>
          </a:xfrm>
          <a:prstGeom prst="rect">
            <a:avLst/>
          </a:prstGeom>
        </p:spPr>
      </p:pic>
      <p:pic>
        <p:nvPicPr>
          <p:cNvPr id="18" name="Graphic 17" descr="Children with solid fill">
            <a:extLst>
              <a:ext uri="{FF2B5EF4-FFF2-40B4-BE49-F238E27FC236}">
                <a16:creationId xmlns:a16="http://schemas.microsoft.com/office/drawing/2014/main" id="{F6CBEE17-6DBD-8DCE-6553-432118EE5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48826" y="4472977"/>
            <a:ext cx="540000" cy="540000"/>
          </a:xfrm>
          <a:prstGeom prst="rect">
            <a:avLst/>
          </a:prstGeom>
        </p:spPr>
      </p:pic>
      <p:pic>
        <p:nvPicPr>
          <p:cNvPr id="19" name="Graphic 18" descr="Children with solid fill">
            <a:extLst>
              <a:ext uri="{FF2B5EF4-FFF2-40B4-BE49-F238E27FC236}">
                <a16:creationId xmlns:a16="http://schemas.microsoft.com/office/drawing/2014/main" id="{4FFC28BC-FE79-B49D-B07E-0C78DC0FA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9279" y="3159000"/>
            <a:ext cx="540000" cy="540000"/>
          </a:xfrm>
          <a:prstGeom prst="rect">
            <a:avLst/>
          </a:prstGeom>
        </p:spPr>
      </p:pic>
      <p:pic>
        <p:nvPicPr>
          <p:cNvPr id="20" name="Graphic 19" descr="Children with solid fill">
            <a:extLst>
              <a:ext uri="{FF2B5EF4-FFF2-40B4-BE49-F238E27FC236}">
                <a16:creationId xmlns:a16="http://schemas.microsoft.com/office/drawing/2014/main" id="{B73937F8-BE1F-24A6-9A0F-2A0132287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4134" y="3370272"/>
            <a:ext cx="540000" cy="540000"/>
          </a:xfrm>
          <a:prstGeom prst="rect">
            <a:avLst/>
          </a:prstGeom>
        </p:spPr>
      </p:pic>
      <p:pic>
        <p:nvPicPr>
          <p:cNvPr id="21" name="Graphic 20" descr="Children with solid fill">
            <a:extLst>
              <a:ext uri="{FF2B5EF4-FFF2-40B4-BE49-F238E27FC236}">
                <a16:creationId xmlns:a16="http://schemas.microsoft.com/office/drawing/2014/main" id="{6BF8805F-96A3-FE6C-6A3A-F17265B0F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08134" y="3788271"/>
            <a:ext cx="540000" cy="540000"/>
          </a:xfrm>
          <a:prstGeom prst="rect">
            <a:avLst/>
          </a:prstGeom>
        </p:spPr>
      </p:pic>
      <p:pic>
        <p:nvPicPr>
          <p:cNvPr id="22" name="Graphic 21" descr="Children with solid fill">
            <a:extLst>
              <a:ext uri="{FF2B5EF4-FFF2-40B4-BE49-F238E27FC236}">
                <a16:creationId xmlns:a16="http://schemas.microsoft.com/office/drawing/2014/main" id="{A5D6D149-F278-2312-C134-8B232D31E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13723" y="2404272"/>
            <a:ext cx="540000" cy="540000"/>
          </a:xfrm>
          <a:prstGeom prst="rect">
            <a:avLst/>
          </a:prstGeom>
        </p:spPr>
      </p:pic>
      <p:pic>
        <p:nvPicPr>
          <p:cNvPr id="23" name="Graphic 22" descr="Children with solid fill">
            <a:extLst>
              <a:ext uri="{FF2B5EF4-FFF2-40B4-BE49-F238E27FC236}">
                <a16:creationId xmlns:a16="http://schemas.microsoft.com/office/drawing/2014/main" id="{C7201B1A-A832-9305-DB72-1E9E5C8CE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8826" y="2613177"/>
            <a:ext cx="540000" cy="540000"/>
          </a:xfrm>
          <a:prstGeom prst="rect">
            <a:avLst/>
          </a:prstGeom>
        </p:spPr>
      </p:pic>
      <p:pic>
        <p:nvPicPr>
          <p:cNvPr id="24" name="Graphic 23" descr="Children with solid fill">
            <a:extLst>
              <a:ext uri="{FF2B5EF4-FFF2-40B4-BE49-F238E27FC236}">
                <a16:creationId xmlns:a16="http://schemas.microsoft.com/office/drawing/2014/main" id="{4796CFA7-549D-D213-13C7-AE2CDB3F1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4248" y="3699000"/>
            <a:ext cx="540000" cy="540000"/>
          </a:xfrm>
          <a:prstGeom prst="rect">
            <a:avLst/>
          </a:prstGeom>
        </p:spPr>
      </p:pic>
      <p:pic>
        <p:nvPicPr>
          <p:cNvPr id="25" name="Graphic 24" descr="Children with solid fill">
            <a:extLst>
              <a:ext uri="{FF2B5EF4-FFF2-40B4-BE49-F238E27FC236}">
                <a16:creationId xmlns:a16="http://schemas.microsoft.com/office/drawing/2014/main" id="{4CF0F7F0-649E-9FB6-AD14-E165A6393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6630" y="2851044"/>
            <a:ext cx="540000" cy="540000"/>
          </a:xfrm>
          <a:prstGeom prst="rect">
            <a:avLst/>
          </a:prstGeom>
        </p:spPr>
      </p:pic>
      <p:pic>
        <p:nvPicPr>
          <p:cNvPr id="26" name="Graphic 25" descr="Children with solid fill">
            <a:extLst>
              <a:ext uri="{FF2B5EF4-FFF2-40B4-BE49-F238E27FC236}">
                <a16:creationId xmlns:a16="http://schemas.microsoft.com/office/drawing/2014/main" id="{02983B2E-E37E-7DB7-2D92-DEF4F8935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30891" y="4075669"/>
            <a:ext cx="540000" cy="540000"/>
          </a:xfrm>
          <a:prstGeom prst="rect">
            <a:avLst/>
          </a:prstGeom>
        </p:spPr>
      </p:pic>
      <p:pic>
        <p:nvPicPr>
          <p:cNvPr id="27" name="Graphic 26" descr="Children with solid fill">
            <a:extLst>
              <a:ext uri="{FF2B5EF4-FFF2-40B4-BE49-F238E27FC236}">
                <a16:creationId xmlns:a16="http://schemas.microsoft.com/office/drawing/2014/main" id="{4838C8FA-B10D-B1CD-9DDD-1C772BD57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61134" y="4366445"/>
            <a:ext cx="540000" cy="540000"/>
          </a:xfrm>
          <a:prstGeom prst="rect">
            <a:avLst/>
          </a:prstGeom>
        </p:spPr>
      </p:pic>
      <p:pic>
        <p:nvPicPr>
          <p:cNvPr id="28" name="Graphic 27" descr="Children with solid fill">
            <a:extLst>
              <a:ext uri="{FF2B5EF4-FFF2-40B4-BE49-F238E27FC236}">
                <a16:creationId xmlns:a16="http://schemas.microsoft.com/office/drawing/2014/main" id="{3D3A1009-722A-B18D-C288-A5B9048BB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77728" y="2097201"/>
            <a:ext cx="540000" cy="540000"/>
          </a:xfrm>
          <a:prstGeom prst="rect">
            <a:avLst/>
          </a:prstGeom>
        </p:spPr>
      </p:pic>
      <p:pic>
        <p:nvPicPr>
          <p:cNvPr id="31" name="Graphic 30" descr="Children with solid fill">
            <a:extLst>
              <a:ext uri="{FF2B5EF4-FFF2-40B4-BE49-F238E27FC236}">
                <a16:creationId xmlns:a16="http://schemas.microsoft.com/office/drawing/2014/main" id="{CF49D7F9-E3B6-F03B-BED1-972D73F1A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21638" y="3611360"/>
            <a:ext cx="540000" cy="540000"/>
          </a:xfrm>
          <a:prstGeom prst="rect">
            <a:avLst/>
          </a:prstGeom>
        </p:spPr>
      </p:pic>
      <p:pic>
        <p:nvPicPr>
          <p:cNvPr id="32" name="Graphic 31" descr="Children with solid fill">
            <a:extLst>
              <a:ext uri="{FF2B5EF4-FFF2-40B4-BE49-F238E27FC236}">
                <a16:creationId xmlns:a16="http://schemas.microsoft.com/office/drawing/2014/main" id="{8A5C4020-086A-0198-489F-81A9BEBD9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5363" y="5165451"/>
            <a:ext cx="540000" cy="540000"/>
          </a:xfrm>
          <a:prstGeom prst="rect">
            <a:avLst/>
          </a:prstGeom>
        </p:spPr>
      </p:pic>
      <p:pic>
        <p:nvPicPr>
          <p:cNvPr id="33" name="Graphic 32" descr="Children with solid fill">
            <a:extLst>
              <a:ext uri="{FF2B5EF4-FFF2-40B4-BE49-F238E27FC236}">
                <a16:creationId xmlns:a16="http://schemas.microsoft.com/office/drawing/2014/main" id="{BCEA6413-81E8-2FD2-9568-5A45F7DBF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07728" y="5444846"/>
            <a:ext cx="540000" cy="540000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31A8F5E5-95D4-6E6C-C080-387FD91ACDCC}"/>
              </a:ext>
            </a:extLst>
          </p:cNvPr>
          <p:cNvSpPr/>
          <p:nvPr/>
        </p:nvSpPr>
        <p:spPr>
          <a:xfrm>
            <a:off x="3034134" y="966160"/>
            <a:ext cx="5400000" cy="5400000"/>
          </a:xfrm>
          <a:custGeom>
            <a:avLst/>
            <a:gdLst>
              <a:gd name="connsiteX0" fmla="*/ 0 w 5400000"/>
              <a:gd name="connsiteY0" fmla="*/ 2700000 h 5400000"/>
              <a:gd name="connsiteX1" fmla="*/ 2700000 w 5400000"/>
              <a:gd name="connsiteY1" fmla="*/ 0 h 5400000"/>
              <a:gd name="connsiteX2" fmla="*/ 5400000 w 5400000"/>
              <a:gd name="connsiteY2" fmla="*/ 2700000 h 5400000"/>
              <a:gd name="connsiteX3" fmla="*/ 2700000 w 5400000"/>
              <a:gd name="connsiteY3" fmla="*/ 5400000 h 5400000"/>
              <a:gd name="connsiteX4" fmla="*/ 0 w 5400000"/>
              <a:gd name="connsiteY4" fmla="*/ 2700000 h 54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0000" h="5400000" extrusionOk="0">
                <a:moveTo>
                  <a:pt x="0" y="2700000"/>
                </a:moveTo>
                <a:cubicBezTo>
                  <a:pt x="-179334" y="1004868"/>
                  <a:pt x="1279347" y="221636"/>
                  <a:pt x="2700000" y="0"/>
                </a:cubicBezTo>
                <a:cubicBezTo>
                  <a:pt x="4265633" y="242756"/>
                  <a:pt x="5304956" y="1299827"/>
                  <a:pt x="5400000" y="2700000"/>
                </a:cubicBezTo>
                <a:cubicBezTo>
                  <a:pt x="5277602" y="4234242"/>
                  <a:pt x="3948195" y="5353806"/>
                  <a:pt x="2700000" y="5400000"/>
                </a:cubicBezTo>
                <a:cubicBezTo>
                  <a:pt x="1432102" y="5262040"/>
                  <a:pt x="-259145" y="4229395"/>
                  <a:pt x="0" y="270000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3833856214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7A0E5DF-5A61-1DEF-01E3-6B67B25DA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9611" y="2020169"/>
            <a:ext cx="1873122" cy="44998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PH" b="1" dirty="0"/>
              <a:t>Population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0EF2B2-32FD-3413-14C5-8020532A7C7C}"/>
              </a:ext>
            </a:extLst>
          </p:cNvPr>
          <p:cNvSpPr txBox="1"/>
          <p:nvPr/>
        </p:nvSpPr>
        <p:spPr>
          <a:xfrm>
            <a:off x="8887745" y="1669874"/>
            <a:ext cx="302339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/>
              <a:t>The population is all the voters in the Philippines</a:t>
            </a:r>
          </a:p>
        </p:txBody>
      </p:sp>
    </p:spTree>
    <p:extLst>
      <p:ext uri="{BB962C8B-B14F-4D97-AF65-F5344CB8AC3E}">
        <p14:creationId xmlns:p14="http://schemas.microsoft.com/office/powerpoint/2010/main" val="184838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489FBDF-5414-1AD8-BB77-941A7D95B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C522AB0-666B-853A-35F6-F138C20B134A}"/>
              </a:ext>
            </a:extLst>
          </p:cNvPr>
          <p:cNvGrpSpPr/>
          <p:nvPr/>
        </p:nvGrpSpPr>
        <p:grpSpPr>
          <a:xfrm>
            <a:off x="3228826" y="109508"/>
            <a:ext cx="6120000" cy="6120000"/>
            <a:chOff x="3728392" y="1083989"/>
            <a:chExt cx="6120000" cy="6120000"/>
          </a:xfrm>
        </p:grpSpPr>
        <p:pic>
          <p:nvPicPr>
            <p:cNvPr id="4" name="Picture 3" descr="A black map of the philippines&#10;&#10;Description automatically generated">
              <a:extLst>
                <a:ext uri="{FF2B5EF4-FFF2-40B4-BE49-F238E27FC236}">
                  <a16:creationId xmlns:a16="http://schemas.microsoft.com/office/drawing/2014/main" id="{A2A1639F-3EE0-74B8-5531-E8A395C8E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8392" y="1083989"/>
              <a:ext cx="6120000" cy="6120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F797993-2A8E-E46D-0D5A-534E8F77E19C}"/>
                </a:ext>
              </a:extLst>
            </p:cNvPr>
            <p:cNvSpPr/>
            <p:nvPr/>
          </p:nvSpPr>
          <p:spPr>
            <a:xfrm>
              <a:off x="7098845" y="1979546"/>
              <a:ext cx="2403501" cy="3343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pic>
        <p:nvPicPr>
          <p:cNvPr id="9" name="Graphic 8" descr="Children with solid fill">
            <a:extLst>
              <a:ext uri="{FF2B5EF4-FFF2-40B4-BE49-F238E27FC236}">
                <a16:creationId xmlns:a16="http://schemas.microsoft.com/office/drawing/2014/main" id="{0B4843AA-AAF6-541C-8618-21078E0DE8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60809" y="1026436"/>
            <a:ext cx="540000" cy="540000"/>
          </a:xfrm>
          <a:prstGeom prst="rect">
            <a:avLst/>
          </a:prstGeom>
        </p:spPr>
      </p:pic>
      <p:pic>
        <p:nvPicPr>
          <p:cNvPr id="10" name="Graphic 9" descr="Children with solid fill">
            <a:extLst>
              <a:ext uri="{FF2B5EF4-FFF2-40B4-BE49-F238E27FC236}">
                <a16:creationId xmlns:a16="http://schemas.microsoft.com/office/drawing/2014/main" id="{1B436B6F-1BFA-B993-D34E-1A7426BC0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51583" y="1433621"/>
            <a:ext cx="540000" cy="540000"/>
          </a:xfrm>
          <a:prstGeom prst="rect">
            <a:avLst/>
          </a:prstGeom>
        </p:spPr>
      </p:pic>
      <p:pic>
        <p:nvPicPr>
          <p:cNvPr id="11" name="Graphic 10" descr="Children with solid fill">
            <a:extLst>
              <a:ext uri="{FF2B5EF4-FFF2-40B4-BE49-F238E27FC236}">
                <a16:creationId xmlns:a16="http://schemas.microsoft.com/office/drawing/2014/main" id="{CE780446-9D82-DCC1-A91B-C39C3EE3CC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94134" y="1813597"/>
            <a:ext cx="540000" cy="540000"/>
          </a:xfrm>
          <a:prstGeom prst="rect">
            <a:avLst/>
          </a:prstGeom>
        </p:spPr>
      </p:pic>
      <p:pic>
        <p:nvPicPr>
          <p:cNvPr id="12" name="Graphic 11" descr="Children with solid fill">
            <a:extLst>
              <a:ext uri="{FF2B5EF4-FFF2-40B4-BE49-F238E27FC236}">
                <a16:creationId xmlns:a16="http://schemas.microsoft.com/office/drawing/2014/main" id="{4F0933AC-6170-5719-1484-324796B39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4134" y="4625451"/>
            <a:ext cx="540000" cy="540000"/>
          </a:xfrm>
          <a:prstGeom prst="rect">
            <a:avLst/>
          </a:prstGeom>
        </p:spPr>
      </p:pic>
      <p:pic>
        <p:nvPicPr>
          <p:cNvPr id="13" name="Graphic 12" descr="Children with solid fill">
            <a:extLst>
              <a:ext uri="{FF2B5EF4-FFF2-40B4-BE49-F238E27FC236}">
                <a16:creationId xmlns:a16="http://schemas.microsoft.com/office/drawing/2014/main" id="{06D41848-2F38-639F-6C54-3D900CF5C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8134" y="4945417"/>
            <a:ext cx="540000" cy="540000"/>
          </a:xfrm>
          <a:prstGeom prst="rect">
            <a:avLst/>
          </a:prstGeom>
        </p:spPr>
      </p:pic>
      <p:pic>
        <p:nvPicPr>
          <p:cNvPr id="17" name="Graphic 16" descr="Children with solid fill">
            <a:extLst>
              <a:ext uri="{FF2B5EF4-FFF2-40B4-BE49-F238E27FC236}">
                <a16:creationId xmlns:a16="http://schemas.microsoft.com/office/drawing/2014/main" id="{8CC313B7-8923-3BA9-769B-A95B9A4C3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134" y="4286834"/>
            <a:ext cx="540000" cy="540000"/>
          </a:xfrm>
          <a:prstGeom prst="rect">
            <a:avLst/>
          </a:prstGeom>
        </p:spPr>
      </p:pic>
      <p:pic>
        <p:nvPicPr>
          <p:cNvPr id="18" name="Graphic 17" descr="Children with solid fill">
            <a:extLst>
              <a:ext uri="{FF2B5EF4-FFF2-40B4-BE49-F238E27FC236}">
                <a16:creationId xmlns:a16="http://schemas.microsoft.com/office/drawing/2014/main" id="{A1F9EDA3-AC7C-2F38-20BF-37FC569CD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48826" y="4472977"/>
            <a:ext cx="540000" cy="540000"/>
          </a:xfrm>
          <a:prstGeom prst="rect">
            <a:avLst/>
          </a:prstGeom>
        </p:spPr>
      </p:pic>
      <p:pic>
        <p:nvPicPr>
          <p:cNvPr id="19" name="Graphic 18" descr="Children with solid fill">
            <a:extLst>
              <a:ext uri="{FF2B5EF4-FFF2-40B4-BE49-F238E27FC236}">
                <a16:creationId xmlns:a16="http://schemas.microsoft.com/office/drawing/2014/main" id="{B614E509-D479-F4FD-DF17-E26406E08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9279" y="3159000"/>
            <a:ext cx="540000" cy="540000"/>
          </a:xfrm>
          <a:prstGeom prst="rect">
            <a:avLst/>
          </a:prstGeom>
        </p:spPr>
      </p:pic>
      <p:pic>
        <p:nvPicPr>
          <p:cNvPr id="20" name="Graphic 19" descr="Children with solid fill">
            <a:extLst>
              <a:ext uri="{FF2B5EF4-FFF2-40B4-BE49-F238E27FC236}">
                <a16:creationId xmlns:a16="http://schemas.microsoft.com/office/drawing/2014/main" id="{7918E04A-A6D9-D4CA-972C-EBC6870846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4134" y="3370272"/>
            <a:ext cx="540000" cy="540000"/>
          </a:xfrm>
          <a:prstGeom prst="rect">
            <a:avLst/>
          </a:prstGeom>
        </p:spPr>
      </p:pic>
      <p:pic>
        <p:nvPicPr>
          <p:cNvPr id="21" name="Graphic 20" descr="Children with solid fill">
            <a:extLst>
              <a:ext uri="{FF2B5EF4-FFF2-40B4-BE49-F238E27FC236}">
                <a16:creationId xmlns:a16="http://schemas.microsoft.com/office/drawing/2014/main" id="{E580E95B-7DFA-B4A3-3A8C-8B0DF7E1B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08134" y="3788271"/>
            <a:ext cx="540000" cy="540000"/>
          </a:xfrm>
          <a:prstGeom prst="rect">
            <a:avLst/>
          </a:prstGeom>
        </p:spPr>
      </p:pic>
      <p:pic>
        <p:nvPicPr>
          <p:cNvPr id="22" name="Graphic 21" descr="Children with solid fill">
            <a:extLst>
              <a:ext uri="{FF2B5EF4-FFF2-40B4-BE49-F238E27FC236}">
                <a16:creationId xmlns:a16="http://schemas.microsoft.com/office/drawing/2014/main" id="{A8048C22-9D06-D9D7-F781-7D130C6DE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13723" y="2404272"/>
            <a:ext cx="540000" cy="540000"/>
          </a:xfrm>
          <a:prstGeom prst="rect">
            <a:avLst/>
          </a:prstGeom>
        </p:spPr>
      </p:pic>
      <p:pic>
        <p:nvPicPr>
          <p:cNvPr id="23" name="Graphic 22" descr="Children with solid fill">
            <a:extLst>
              <a:ext uri="{FF2B5EF4-FFF2-40B4-BE49-F238E27FC236}">
                <a16:creationId xmlns:a16="http://schemas.microsoft.com/office/drawing/2014/main" id="{51FE938D-3E0E-1083-E2F4-63CECB3474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18826" y="2613177"/>
            <a:ext cx="540000" cy="540000"/>
          </a:xfrm>
          <a:prstGeom prst="rect">
            <a:avLst/>
          </a:prstGeom>
        </p:spPr>
      </p:pic>
      <p:pic>
        <p:nvPicPr>
          <p:cNvPr id="24" name="Graphic 23" descr="Children with solid fill">
            <a:extLst>
              <a:ext uri="{FF2B5EF4-FFF2-40B4-BE49-F238E27FC236}">
                <a16:creationId xmlns:a16="http://schemas.microsoft.com/office/drawing/2014/main" id="{67BD9BFA-2BB4-195C-4095-11BC30775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4248" y="3699000"/>
            <a:ext cx="540000" cy="540000"/>
          </a:xfrm>
          <a:prstGeom prst="rect">
            <a:avLst/>
          </a:prstGeom>
        </p:spPr>
      </p:pic>
      <p:pic>
        <p:nvPicPr>
          <p:cNvPr id="25" name="Graphic 24" descr="Children with solid fill">
            <a:extLst>
              <a:ext uri="{FF2B5EF4-FFF2-40B4-BE49-F238E27FC236}">
                <a16:creationId xmlns:a16="http://schemas.microsoft.com/office/drawing/2014/main" id="{ADA8915E-7FB0-58C0-E9C9-2434F6F188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16630" y="2851044"/>
            <a:ext cx="540000" cy="540000"/>
          </a:xfrm>
          <a:prstGeom prst="rect">
            <a:avLst/>
          </a:prstGeom>
        </p:spPr>
      </p:pic>
      <p:pic>
        <p:nvPicPr>
          <p:cNvPr id="26" name="Graphic 25" descr="Children with solid fill">
            <a:extLst>
              <a:ext uri="{FF2B5EF4-FFF2-40B4-BE49-F238E27FC236}">
                <a16:creationId xmlns:a16="http://schemas.microsoft.com/office/drawing/2014/main" id="{E454DD84-B73A-83E2-64A0-F67EF53F7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30891" y="4075669"/>
            <a:ext cx="540000" cy="540000"/>
          </a:xfrm>
          <a:prstGeom prst="rect">
            <a:avLst/>
          </a:prstGeom>
        </p:spPr>
      </p:pic>
      <p:pic>
        <p:nvPicPr>
          <p:cNvPr id="27" name="Graphic 26" descr="Children with solid fill">
            <a:extLst>
              <a:ext uri="{FF2B5EF4-FFF2-40B4-BE49-F238E27FC236}">
                <a16:creationId xmlns:a16="http://schemas.microsoft.com/office/drawing/2014/main" id="{6BB12A8A-BE33-EEC7-8EB2-EA15ED528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61134" y="4366445"/>
            <a:ext cx="540000" cy="540000"/>
          </a:xfrm>
          <a:prstGeom prst="rect">
            <a:avLst/>
          </a:prstGeom>
        </p:spPr>
      </p:pic>
      <p:pic>
        <p:nvPicPr>
          <p:cNvPr id="28" name="Graphic 27" descr="Children with solid fill">
            <a:extLst>
              <a:ext uri="{FF2B5EF4-FFF2-40B4-BE49-F238E27FC236}">
                <a16:creationId xmlns:a16="http://schemas.microsoft.com/office/drawing/2014/main" id="{43657F89-0B8A-A40C-9A16-DA5CE18B3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77728" y="2097201"/>
            <a:ext cx="540000" cy="540000"/>
          </a:xfrm>
          <a:prstGeom prst="rect">
            <a:avLst/>
          </a:prstGeom>
        </p:spPr>
      </p:pic>
      <p:pic>
        <p:nvPicPr>
          <p:cNvPr id="31" name="Graphic 30" descr="Children with solid fill">
            <a:extLst>
              <a:ext uri="{FF2B5EF4-FFF2-40B4-BE49-F238E27FC236}">
                <a16:creationId xmlns:a16="http://schemas.microsoft.com/office/drawing/2014/main" id="{8DDD0C43-686D-CE6F-2964-EAF737C1EE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1638" y="3611360"/>
            <a:ext cx="540000" cy="540000"/>
          </a:xfrm>
          <a:prstGeom prst="rect">
            <a:avLst/>
          </a:prstGeom>
        </p:spPr>
      </p:pic>
      <p:pic>
        <p:nvPicPr>
          <p:cNvPr id="32" name="Graphic 31" descr="Children with solid fill">
            <a:extLst>
              <a:ext uri="{FF2B5EF4-FFF2-40B4-BE49-F238E27FC236}">
                <a16:creationId xmlns:a16="http://schemas.microsoft.com/office/drawing/2014/main" id="{ED5E2A66-F0F2-2811-1CD0-3C94ABE45C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363" y="5165451"/>
            <a:ext cx="540000" cy="540000"/>
          </a:xfrm>
          <a:prstGeom prst="rect">
            <a:avLst/>
          </a:prstGeom>
        </p:spPr>
      </p:pic>
      <p:pic>
        <p:nvPicPr>
          <p:cNvPr id="33" name="Graphic 32" descr="Children with solid fill">
            <a:extLst>
              <a:ext uri="{FF2B5EF4-FFF2-40B4-BE49-F238E27FC236}">
                <a16:creationId xmlns:a16="http://schemas.microsoft.com/office/drawing/2014/main" id="{6FFDF31E-7799-CF8B-F985-E0D17B721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07728" y="5444846"/>
            <a:ext cx="540000" cy="540000"/>
          </a:xfrm>
          <a:prstGeom prst="rect">
            <a:avLst/>
          </a:prstGeom>
        </p:spPr>
      </p:pic>
      <p:pic>
        <p:nvPicPr>
          <p:cNvPr id="8" name="Graphic 7" descr="Children with solid fill">
            <a:extLst>
              <a:ext uri="{FF2B5EF4-FFF2-40B4-BE49-F238E27FC236}">
                <a16:creationId xmlns:a16="http://schemas.microsoft.com/office/drawing/2014/main" id="{9ADA14FC-F970-3603-FC2A-CA09F36441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26172" y="2613177"/>
            <a:ext cx="540000" cy="540000"/>
          </a:xfrm>
          <a:prstGeom prst="rect">
            <a:avLst/>
          </a:prstGeom>
        </p:spPr>
      </p:pic>
      <p:pic>
        <p:nvPicPr>
          <p:cNvPr id="14" name="Graphic 13" descr="Children with solid fill">
            <a:extLst>
              <a:ext uri="{FF2B5EF4-FFF2-40B4-BE49-F238E27FC236}">
                <a16:creationId xmlns:a16="http://schemas.microsoft.com/office/drawing/2014/main" id="{F9044C66-F5C3-AA47-061D-394E29EA9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23976" y="2851044"/>
            <a:ext cx="540000" cy="540000"/>
          </a:xfrm>
          <a:prstGeom prst="rect">
            <a:avLst/>
          </a:prstGeom>
        </p:spPr>
      </p:pic>
      <p:pic>
        <p:nvPicPr>
          <p:cNvPr id="15" name="Graphic 14" descr="Children with solid fill">
            <a:extLst>
              <a:ext uri="{FF2B5EF4-FFF2-40B4-BE49-F238E27FC236}">
                <a16:creationId xmlns:a16="http://schemas.microsoft.com/office/drawing/2014/main" id="{39DBD0B1-3731-E2AD-1AFF-EB4E34FF0D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8984" y="3611360"/>
            <a:ext cx="540000" cy="540000"/>
          </a:xfrm>
          <a:prstGeom prst="rect">
            <a:avLst/>
          </a:prstGeom>
        </p:spPr>
      </p:pic>
      <p:pic>
        <p:nvPicPr>
          <p:cNvPr id="16" name="Graphic 15" descr="Children with solid fill">
            <a:extLst>
              <a:ext uri="{FF2B5EF4-FFF2-40B4-BE49-F238E27FC236}">
                <a16:creationId xmlns:a16="http://schemas.microsoft.com/office/drawing/2014/main" id="{DEFA83B6-E64C-4DF6-11EA-B2E53511E9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2709" y="5165451"/>
            <a:ext cx="540000" cy="540000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F2682D66-E567-A2D6-16E4-8CCDFAD8A121}"/>
              </a:ext>
            </a:extLst>
          </p:cNvPr>
          <p:cNvSpPr/>
          <p:nvPr/>
        </p:nvSpPr>
        <p:spPr>
          <a:xfrm>
            <a:off x="3034134" y="966160"/>
            <a:ext cx="5400000" cy="5400000"/>
          </a:xfrm>
          <a:custGeom>
            <a:avLst/>
            <a:gdLst>
              <a:gd name="connsiteX0" fmla="*/ 0 w 5400000"/>
              <a:gd name="connsiteY0" fmla="*/ 2700000 h 5400000"/>
              <a:gd name="connsiteX1" fmla="*/ 2700000 w 5400000"/>
              <a:gd name="connsiteY1" fmla="*/ 0 h 5400000"/>
              <a:gd name="connsiteX2" fmla="*/ 5400000 w 5400000"/>
              <a:gd name="connsiteY2" fmla="*/ 2700000 h 5400000"/>
              <a:gd name="connsiteX3" fmla="*/ 2700000 w 5400000"/>
              <a:gd name="connsiteY3" fmla="*/ 5400000 h 5400000"/>
              <a:gd name="connsiteX4" fmla="*/ 0 w 5400000"/>
              <a:gd name="connsiteY4" fmla="*/ 2700000 h 54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0000" h="5400000" extrusionOk="0">
                <a:moveTo>
                  <a:pt x="0" y="2700000"/>
                </a:moveTo>
                <a:cubicBezTo>
                  <a:pt x="-179334" y="1004868"/>
                  <a:pt x="1279347" y="221636"/>
                  <a:pt x="2700000" y="0"/>
                </a:cubicBezTo>
                <a:cubicBezTo>
                  <a:pt x="4265633" y="242756"/>
                  <a:pt x="5304956" y="1299827"/>
                  <a:pt x="5400000" y="2700000"/>
                </a:cubicBezTo>
                <a:cubicBezTo>
                  <a:pt x="5277602" y="4234242"/>
                  <a:pt x="3948195" y="5353806"/>
                  <a:pt x="2700000" y="5400000"/>
                </a:cubicBezTo>
                <a:cubicBezTo>
                  <a:pt x="1432102" y="5262040"/>
                  <a:pt x="-259145" y="4229395"/>
                  <a:pt x="0" y="270000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3833856214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CE74BC03-AF4F-658B-FF3B-F88604E33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9611" y="2020169"/>
            <a:ext cx="1873122" cy="44998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PH" b="1" dirty="0"/>
              <a:t>Population</a:t>
            </a:r>
          </a:p>
        </p:txBody>
      </p:sp>
    </p:spTree>
    <p:extLst>
      <p:ext uri="{BB962C8B-B14F-4D97-AF65-F5344CB8AC3E}">
        <p14:creationId xmlns:p14="http://schemas.microsoft.com/office/powerpoint/2010/main" val="868235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0F13DB5-55CF-8956-749A-37CDC7F6F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DDB04FD-48DF-0BCF-742F-6AC6BA046132}"/>
              </a:ext>
            </a:extLst>
          </p:cNvPr>
          <p:cNvGrpSpPr/>
          <p:nvPr/>
        </p:nvGrpSpPr>
        <p:grpSpPr>
          <a:xfrm>
            <a:off x="3228826" y="109508"/>
            <a:ext cx="6120000" cy="6120000"/>
            <a:chOff x="3728392" y="1083989"/>
            <a:chExt cx="6120000" cy="6120000"/>
          </a:xfrm>
        </p:grpSpPr>
        <p:pic>
          <p:nvPicPr>
            <p:cNvPr id="4" name="Picture 3" descr="A black map of the philippines&#10;&#10;Description automatically generated">
              <a:extLst>
                <a:ext uri="{FF2B5EF4-FFF2-40B4-BE49-F238E27FC236}">
                  <a16:creationId xmlns:a16="http://schemas.microsoft.com/office/drawing/2014/main" id="{3F144104-52C3-A9C3-06A6-ACC5C5D32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8392" y="1083989"/>
              <a:ext cx="6120000" cy="6120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08706BC-29EB-66B2-5764-AAA099718AED}"/>
                </a:ext>
              </a:extLst>
            </p:cNvPr>
            <p:cNvSpPr/>
            <p:nvPr/>
          </p:nvSpPr>
          <p:spPr>
            <a:xfrm>
              <a:off x="7098845" y="1979546"/>
              <a:ext cx="2403501" cy="3343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pic>
        <p:nvPicPr>
          <p:cNvPr id="9" name="Graphic 8" descr="Children with solid fill">
            <a:extLst>
              <a:ext uri="{FF2B5EF4-FFF2-40B4-BE49-F238E27FC236}">
                <a16:creationId xmlns:a16="http://schemas.microsoft.com/office/drawing/2014/main" id="{F0102F48-85D9-FF1B-A603-59E51C441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60809" y="1026436"/>
            <a:ext cx="540000" cy="540000"/>
          </a:xfrm>
          <a:prstGeom prst="rect">
            <a:avLst/>
          </a:prstGeom>
        </p:spPr>
      </p:pic>
      <p:pic>
        <p:nvPicPr>
          <p:cNvPr id="10" name="Graphic 9" descr="Children with solid fill">
            <a:extLst>
              <a:ext uri="{FF2B5EF4-FFF2-40B4-BE49-F238E27FC236}">
                <a16:creationId xmlns:a16="http://schemas.microsoft.com/office/drawing/2014/main" id="{E86240A3-850C-80D3-A8F6-86DECE3F5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51583" y="1433621"/>
            <a:ext cx="540000" cy="540000"/>
          </a:xfrm>
          <a:prstGeom prst="rect">
            <a:avLst/>
          </a:prstGeom>
        </p:spPr>
      </p:pic>
      <p:pic>
        <p:nvPicPr>
          <p:cNvPr id="11" name="Graphic 10" descr="Children with solid fill">
            <a:extLst>
              <a:ext uri="{FF2B5EF4-FFF2-40B4-BE49-F238E27FC236}">
                <a16:creationId xmlns:a16="http://schemas.microsoft.com/office/drawing/2014/main" id="{6683524F-605C-692D-D514-2178996AB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94134" y="1813597"/>
            <a:ext cx="540000" cy="540000"/>
          </a:xfrm>
          <a:prstGeom prst="rect">
            <a:avLst/>
          </a:prstGeom>
        </p:spPr>
      </p:pic>
      <p:pic>
        <p:nvPicPr>
          <p:cNvPr id="12" name="Graphic 11" descr="Children with solid fill">
            <a:extLst>
              <a:ext uri="{FF2B5EF4-FFF2-40B4-BE49-F238E27FC236}">
                <a16:creationId xmlns:a16="http://schemas.microsoft.com/office/drawing/2014/main" id="{22CAD01A-B476-2A81-355C-35C3790F8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4134" y="4625451"/>
            <a:ext cx="540000" cy="540000"/>
          </a:xfrm>
          <a:prstGeom prst="rect">
            <a:avLst/>
          </a:prstGeom>
        </p:spPr>
      </p:pic>
      <p:pic>
        <p:nvPicPr>
          <p:cNvPr id="13" name="Graphic 12" descr="Children with solid fill">
            <a:extLst>
              <a:ext uri="{FF2B5EF4-FFF2-40B4-BE49-F238E27FC236}">
                <a16:creationId xmlns:a16="http://schemas.microsoft.com/office/drawing/2014/main" id="{65CA7B40-4266-B596-11E4-5EAF2F034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8134" y="4945417"/>
            <a:ext cx="540000" cy="540000"/>
          </a:xfrm>
          <a:prstGeom prst="rect">
            <a:avLst/>
          </a:prstGeom>
        </p:spPr>
      </p:pic>
      <p:pic>
        <p:nvPicPr>
          <p:cNvPr id="17" name="Graphic 16" descr="Children with solid fill">
            <a:extLst>
              <a:ext uri="{FF2B5EF4-FFF2-40B4-BE49-F238E27FC236}">
                <a16:creationId xmlns:a16="http://schemas.microsoft.com/office/drawing/2014/main" id="{19C9A422-25ED-4F25-DA3A-E901F86C0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134" y="4286834"/>
            <a:ext cx="540000" cy="540000"/>
          </a:xfrm>
          <a:prstGeom prst="rect">
            <a:avLst/>
          </a:prstGeom>
        </p:spPr>
      </p:pic>
      <p:pic>
        <p:nvPicPr>
          <p:cNvPr id="18" name="Graphic 17" descr="Children with solid fill">
            <a:extLst>
              <a:ext uri="{FF2B5EF4-FFF2-40B4-BE49-F238E27FC236}">
                <a16:creationId xmlns:a16="http://schemas.microsoft.com/office/drawing/2014/main" id="{BC69DC26-7C53-ED8F-16DA-258C79F42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48826" y="4472977"/>
            <a:ext cx="540000" cy="540000"/>
          </a:xfrm>
          <a:prstGeom prst="rect">
            <a:avLst/>
          </a:prstGeom>
        </p:spPr>
      </p:pic>
      <p:pic>
        <p:nvPicPr>
          <p:cNvPr id="19" name="Graphic 18" descr="Children with solid fill">
            <a:extLst>
              <a:ext uri="{FF2B5EF4-FFF2-40B4-BE49-F238E27FC236}">
                <a16:creationId xmlns:a16="http://schemas.microsoft.com/office/drawing/2014/main" id="{DB96C2F8-5743-A499-457A-9666A8286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9279" y="3159000"/>
            <a:ext cx="540000" cy="540000"/>
          </a:xfrm>
          <a:prstGeom prst="rect">
            <a:avLst/>
          </a:prstGeom>
        </p:spPr>
      </p:pic>
      <p:pic>
        <p:nvPicPr>
          <p:cNvPr id="20" name="Graphic 19" descr="Children with solid fill">
            <a:extLst>
              <a:ext uri="{FF2B5EF4-FFF2-40B4-BE49-F238E27FC236}">
                <a16:creationId xmlns:a16="http://schemas.microsoft.com/office/drawing/2014/main" id="{AF67822C-FA78-D193-4DA1-D5963AF97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4134" y="3370272"/>
            <a:ext cx="540000" cy="540000"/>
          </a:xfrm>
          <a:prstGeom prst="rect">
            <a:avLst/>
          </a:prstGeom>
        </p:spPr>
      </p:pic>
      <p:pic>
        <p:nvPicPr>
          <p:cNvPr id="21" name="Graphic 20" descr="Children with solid fill">
            <a:extLst>
              <a:ext uri="{FF2B5EF4-FFF2-40B4-BE49-F238E27FC236}">
                <a16:creationId xmlns:a16="http://schemas.microsoft.com/office/drawing/2014/main" id="{B5EEF0CF-0795-2565-A91A-A6F9D2C5C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08134" y="3788271"/>
            <a:ext cx="540000" cy="540000"/>
          </a:xfrm>
          <a:prstGeom prst="rect">
            <a:avLst/>
          </a:prstGeom>
        </p:spPr>
      </p:pic>
      <p:pic>
        <p:nvPicPr>
          <p:cNvPr id="22" name="Graphic 21" descr="Children with solid fill">
            <a:extLst>
              <a:ext uri="{FF2B5EF4-FFF2-40B4-BE49-F238E27FC236}">
                <a16:creationId xmlns:a16="http://schemas.microsoft.com/office/drawing/2014/main" id="{6FAA96CF-6744-6390-5A1E-0177C2941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13723" y="2404272"/>
            <a:ext cx="540000" cy="540000"/>
          </a:xfrm>
          <a:prstGeom prst="rect">
            <a:avLst/>
          </a:prstGeom>
        </p:spPr>
      </p:pic>
      <p:pic>
        <p:nvPicPr>
          <p:cNvPr id="23" name="Graphic 22" descr="Children with solid fill">
            <a:extLst>
              <a:ext uri="{FF2B5EF4-FFF2-40B4-BE49-F238E27FC236}">
                <a16:creationId xmlns:a16="http://schemas.microsoft.com/office/drawing/2014/main" id="{828E21A8-0701-C9CF-2624-B9D29B284C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18826" y="2613177"/>
            <a:ext cx="540000" cy="540000"/>
          </a:xfrm>
          <a:prstGeom prst="rect">
            <a:avLst/>
          </a:prstGeom>
        </p:spPr>
      </p:pic>
      <p:pic>
        <p:nvPicPr>
          <p:cNvPr id="24" name="Graphic 23" descr="Children with solid fill">
            <a:extLst>
              <a:ext uri="{FF2B5EF4-FFF2-40B4-BE49-F238E27FC236}">
                <a16:creationId xmlns:a16="http://schemas.microsoft.com/office/drawing/2014/main" id="{CF9FD1E9-ED6D-FBDA-5EE3-8387C714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4248" y="3699000"/>
            <a:ext cx="540000" cy="540000"/>
          </a:xfrm>
          <a:prstGeom prst="rect">
            <a:avLst/>
          </a:prstGeom>
        </p:spPr>
      </p:pic>
      <p:pic>
        <p:nvPicPr>
          <p:cNvPr id="25" name="Graphic 24" descr="Children with solid fill">
            <a:extLst>
              <a:ext uri="{FF2B5EF4-FFF2-40B4-BE49-F238E27FC236}">
                <a16:creationId xmlns:a16="http://schemas.microsoft.com/office/drawing/2014/main" id="{E971BA3F-872F-0FF1-BDA0-B48BCF0769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16630" y="2851044"/>
            <a:ext cx="540000" cy="540000"/>
          </a:xfrm>
          <a:prstGeom prst="rect">
            <a:avLst/>
          </a:prstGeom>
        </p:spPr>
      </p:pic>
      <p:pic>
        <p:nvPicPr>
          <p:cNvPr id="26" name="Graphic 25" descr="Children with solid fill">
            <a:extLst>
              <a:ext uri="{FF2B5EF4-FFF2-40B4-BE49-F238E27FC236}">
                <a16:creationId xmlns:a16="http://schemas.microsoft.com/office/drawing/2014/main" id="{931243EA-9859-37D0-1FB1-1A9CC874B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30891" y="4075669"/>
            <a:ext cx="540000" cy="540000"/>
          </a:xfrm>
          <a:prstGeom prst="rect">
            <a:avLst/>
          </a:prstGeom>
        </p:spPr>
      </p:pic>
      <p:pic>
        <p:nvPicPr>
          <p:cNvPr id="27" name="Graphic 26" descr="Children with solid fill">
            <a:extLst>
              <a:ext uri="{FF2B5EF4-FFF2-40B4-BE49-F238E27FC236}">
                <a16:creationId xmlns:a16="http://schemas.microsoft.com/office/drawing/2014/main" id="{AB45D2FF-D459-8BBE-4D74-18B87367B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61134" y="4366445"/>
            <a:ext cx="540000" cy="540000"/>
          </a:xfrm>
          <a:prstGeom prst="rect">
            <a:avLst/>
          </a:prstGeom>
        </p:spPr>
      </p:pic>
      <p:pic>
        <p:nvPicPr>
          <p:cNvPr id="28" name="Graphic 27" descr="Children with solid fill">
            <a:extLst>
              <a:ext uri="{FF2B5EF4-FFF2-40B4-BE49-F238E27FC236}">
                <a16:creationId xmlns:a16="http://schemas.microsoft.com/office/drawing/2014/main" id="{9EE30897-5616-BA44-B3E6-7FF689810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77728" y="2097201"/>
            <a:ext cx="540000" cy="540000"/>
          </a:xfrm>
          <a:prstGeom prst="rect">
            <a:avLst/>
          </a:prstGeom>
        </p:spPr>
      </p:pic>
      <p:pic>
        <p:nvPicPr>
          <p:cNvPr id="31" name="Graphic 30" descr="Children with solid fill">
            <a:extLst>
              <a:ext uri="{FF2B5EF4-FFF2-40B4-BE49-F238E27FC236}">
                <a16:creationId xmlns:a16="http://schemas.microsoft.com/office/drawing/2014/main" id="{A36BA02B-5A6D-74EE-1DD9-078F4FE88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1638" y="3611360"/>
            <a:ext cx="540000" cy="540000"/>
          </a:xfrm>
          <a:prstGeom prst="rect">
            <a:avLst/>
          </a:prstGeom>
        </p:spPr>
      </p:pic>
      <p:pic>
        <p:nvPicPr>
          <p:cNvPr id="32" name="Graphic 31" descr="Children with solid fill">
            <a:extLst>
              <a:ext uri="{FF2B5EF4-FFF2-40B4-BE49-F238E27FC236}">
                <a16:creationId xmlns:a16="http://schemas.microsoft.com/office/drawing/2014/main" id="{27C274C3-F0E6-03D1-DC69-63A0A53447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363" y="5165451"/>
            <a:ext cx="540000" cy="540000"/>
          </a:xfrm>
          <a:prstGeom prst="rect">
            <a:avLst/>
          </a:prstGeom>
        </p:spPr>
      </p:pic>
      <p:pic>
        <p:nvPicPr>
          <p:cNvPr id="33" name="Graphic 32" descr="Children with solid fill">
            <a:extLst>
              <a:ext uri="{FF2B5EF4-FFF2-40B4-BE49-F238E27FC236}">
                <a16:creationId xmlns:a16="http://schemas.microsoft.com/office/drawing/2014/main" id="{DC8681E1-8BEF-1C6F-5E13-C85CBD83F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07728" y="5444846"/>
            <a:ext cx="540000" cy="54000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F360C9AA-71F3-BC84-157B-9861D8AAB925}"/>
              </a:ext>
            </a:extLst>
          </p:cNvPr>
          <p:cNvSpPr/>
          <p:nvPr/>
        </p:nvSpPr>
        <p:spPr>
          <a:xfrm>
            <a:off x="9829556" y="2711360"/>
            <a:ext cx="1440000" cy="1440000"/>
          </a:xfrm>
          <a:custGeom>
            <a:avLst/>
            <a:gdLst>
              <a:gd name="connsiteX0" fmla="*/ 0 w 1440000"/>
              <a:gd name="connsiteY0" fmla="*/ 720000 h 1440000"/>
              <a:gd name="connsiteX1" fmla="*/ 720000 w 1440000"/>
              <a:gd name="connsiteY1" fmla="*/ 0 h 1440000"/>
              <a:gd name="connsiteX2" fmla="*/ 1440000 w 1440000"/>
              <a:gd name="connsiteY2" fmla="*/ 720000 h 1440000"/>
              <a:gd name="connsiteX3" fmla="*/ 720000 w 1440000"/>
              <a:gd name="connsiteY3" fmla="*/ 1440000 h 1440000"/>
              <a:gd name="connsiteX4" fmla="*/ 0 w 1440000"/>
              <a:gd name="connsiteY4" fmla="*/ 72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000" h="1440000" extrusionOk="0">
                <a:moveTo>
                  <a:pt x="0" y="720000"/>
                </a:moveTo>
                <a:cubicBezTo>
                  <a:pt x="29902" y="316024"/>
                  <a:pt x="262969" y="46346"/>
                  <a:pt x="720000" y="0"/>
                </a:cubicBezTo>
                <a:cubicBezTo>
                  <a:pt x="1122500" y="13748"/>
                  <a:pt x="1511201" y="368301"/>
                  <a:pt x="1440000" y="720000"/>
                </a:cubicBezTo>
                <a:cubicBezTo>
                  <a:pt x="1451508" y="1198460"/>
                  <a:pt x="1104377" y="1427230"/>
                  <a:pt x="720000" y="1440000"/>
                </a:cubicBezTo>
                <a:cubicBezTo>
                  <a:pt x="262524" y="1474471"/>
                  <a:pt x="-5747" y="1040569"/>
                  <a:pt x="0" y="72000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66538575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9" name="Graphic 28" descr="Children with solid fill">
            <a:extLst>
              <a:ext uri="{FF2B5EF4-FFF2-40B4-BE49-F238E27FC236}">
                <a16:creationId xmlns:a16="http://schemas.microsoft.com/office/drawing/2014/main" id="{9F6FE6F9-9880-E4B9-4C16-A36FFEC69D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49556" y="2944272"/>
            <a:ext cx="540000" cy="540000"/>
          </a:xfrm>
          <a:prstGeom prst="rect">
            <a:avLst/>
          </a:prstGeom>
        </p:spPr>
      </p:pic>
      <p:pic>
        <p:nvPicPr>
          <p:cNvPr id="30" name="Graphic 29" descr="Children with solid fill">
            <a:extLst>
              <a:ext uri="{FF2B5EF4-FFF2-40B4-BE49-F238E27FC236}">
                <a16:creationId xmlns:a16="http://schemas.microsoft.com/office/drawing/2014/main" id="{024EB068-E9F0-CF07-A48C-46DD5705C0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66740" y="2944272"/>
            <a:ext cx="540000" cy="540000"/>
          </a:xfrm>
          <a:prstGeom prst="rect">
            <a:avLst/>
          </a:prstGeom>
        </p:spPr>
      </p:pic>
      <p:pic>
        <p:nvPicPr>
          <p:cNvPr id="34" name="Graphic 33" descr="Children with solid fill">
            <a:extLst>
              <a:ext uri="{FF2B5EF4-FFF2-40B4-BE49-F238E27FC236}">
                <a16:creationId xmlns:a16="http://schemas.microsoft.com/office/drawing/2014/main" id="{E1B5F70D-9102-674F-A617-4772FB4A07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49556" y="3370272"/>
            <a:ext cx="540000" cy="540000"/>
          </a:xfrm>
          <a:prstGeom prst="rect">
            <a:avLst/>
          </a:prstGeom>
        </p:spPr>
      </p:pic>
      <p:pic>
        <p:nvPicPr>
          <p:cNvPr id="35" name="Graphic 34" descr="Children with solid fill">
            <a:extLst>
              <a:ext uri="{FF2B5EF4-FFF2-40B4-BE49-F238E27FC236}">
                <a16:creationId xmlns:a16="http://schemas.microsoft.com/office/drawing/2014/main" id="{4D7837D4-6868-A77F-DAFD-84241F1013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66740" y="3370272"/>
            <a:ext cx="540000" cy="540000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36594BC9-422E-B9F9-12EB-AE8DD23950AC}"/>
              </a:ext>
            </a:extLst>
          </p:cNvPr>
          <p:cNvSpPr/>
          <p:nvPr/>
        </p:nvSpPr>
        <p:spPr>
          <a:xfrm>
            <a:off x="3034134" y="966160"/>
            <a:ext cx="5400000" cy="5400000"/>
          </a:xfrm>
          <a:custGeom>
            <a:avLst/>
            <a:gdLst>
              <a:gd name="connsiteX0" fmla="*/ 0 w 5400000"/>
              <a:gd name="connsiteY0" fmla="*/ 2700000 h 5400000"/>
              <a:gd name="connsiteX1" fmla="*/ 2700000 w 5400000"/>
              <a:gd name="connsiteY1" fmla="*/ 0 h 5400000"/>
              <a:gd name="connsiteX2" fmla="*/ 5400000 w 5400000"/>
              <a:gd name="connsiteY2" fmla="*/ 2700000 h 5400000"/>
              <a:gd name="connsiteX3" fmla="*/ 2700000 w 5400000"/>
              <a:gd name="connsiteY3" fmla="*/ 5400000 h 5400000"/>
              <a:gd name="connsiteX4" fmla="*/ 0 w 5400000"/>
              <a:gd name="connsiteY4" fmla="*/ 2700000 h 54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0000" h="5400000" extrusionOk="0">
                <a:moveTo>
                  <a:pt x="0" y="2700000"/>
                </a:moveTo>
                <a:cubicBezTo>
                  <a:pt x="-179334" y="1004868"/>
                  <a:pt x="1279347" y="221636"/>
                  <a:pt x="2700000" y="0"/>
                </a:cubicBezTo>
                <a:cubicBezTo>
                  <a:pt x="4265633" y="242756"/>
                  <a:pt x="5304956" y="1299827"/>
                  <a:pt x="5400000" y="2700000"/>
                </a:cubicBezTo>
                <a:cubicBezTo>
                  <a:pt x="5277602" y="4234242"/>
                  <a:pt x="3948195" y="5353806"/>
                  <a:pt x="2700000" y="5400000"/>
                </a:cubicBezTo>
                <a:cubicBezTo>
                  <a:pt x="1432102" y="5262040"/>
                  <a:pt x="-259145" y="4229395"/>
                  <a:pt x="0" y="270000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3833856214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54024FDE-B135-E080-5B1A-9D713F8DF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9611" y="2020169"/>
            <a:ext cx="1873122" cy="44998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PH" b="1" dirty="0"/>
              <a:t>Population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858FA6C3-F41E-977B-6AE8-CA95A7FF0667}"/>
              </a:ext>
            </a:extLst>
          </p:cNvPr>
          <p:cNvSpPr txBox="1">
            <a:spLocks/>
          </p:cNvSpPr>
          <p:nvPr/>
        </p:nvSpPr>
        <p:spPr>
          <a:xfrm>
            <a:off x="9857932" y="4239000"/>
            <a:ext cx="1383248" cy="4499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b="1" dirty="0"/>
              <a:t>Sample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8ABF83-711B-E18F-3F17-15CA6F940591}"/>
              </a:ext>
            </a:extLst>
          </p:cNvPr>
          <p:cNvSpPr txBox="1"/>
          <p:nvPr/>
        </p:nvSpPr>
        <p:spPr>
          <a:xfrm>
            <a:off x="8994671" y="5050253"/>
            <a:ext cx="30233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/>
              <a:t>A sample is 100 people who are asked their opinion in an online survey</a:t>
            </a:r>
          </a:p>
        </p:txBody>
      </p:sp>
    </p:spTree>
    <p:extLst>
      <p:ext uri="{BB962C8B-B14F-4D97-AF65-F5344CB8AC3E}">
        <p14:creationId xmlns:p14="http://schemas.microsoft.com/office/powerpoint/2010/main" val="32182929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69A30-FA4A-A401-0622-901D5C83C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endParaRPr lang="en-US" dirty="0"/>
          </a:p>
          <a:p>
            <a:pPr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7" name="Picture 6" descr="A group of red people in a circle&#10;&#10;AI-generated content may be incorrect.">
            <a:extLst>
              <a:ext uri="{FF2B5EF4-FFF2-40B4-BE49-F238E27FC236}">
                <a16:creationId xmlns:a16="http://schemas.microsoft.com/office/drawing/2014/main" id="{8F4651A3-3AB9-650C-E2F4-DDF1A986C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610" y="2413070"/>
            <a:ext cx="1450910" cy="1440000"/>
          </a:xfrm>
          <a:prstGeom prst="rect">
            <a:avLst/>
          </a:prstGeom>
        </p:spPr>
      </p:pic>
      <p:pic>
        <p:nvPicPr>
          <p:cNvPr id="9" name="Picture 8" descr="A map of philippines with people around it&#10;&#10;AI-generated content may be incorrect.">
            <a:extLst>
              <a:ext uri="{FF2B5EF4-FFF2-40B4-BE49-F238E27FC236}">
                <a16:creationId xmlns:a16="http://schemas.microsoft.com/office/drawing/2014/main" id="{0306CE53-C190-7467-95E8-9A572AF1D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49" y="1473721"/>
            <a:ext cx="2918197" cy="288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EC73308-DA89-19CB-BE04-82E94CB5BB10}"/>
              </a:ext>
            </a:extLst>
          </p:cNvPr>
          <p:cNvSpPr txBox="1"/>
          <p:nvPr/>
        </p:nvSpPr>
        <p:spPr>
          <a:xfrm>
            <a:off x="1016276" y="5260598"/>
            <a:ext cx="101594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500" dirty="0"/>
              <a:t>In each of these examples, we can use the data from our sample to draw </a:t>
            </a:r>
          </a:p>
          <a:p>
            <a:r>
              <a:rPr lang="en-PH" sz="2500" dirty="0"/>
              <a:t>some conclusions about the object or people in the population.  </a:t>
            </a:r>
          </a:p>
        </p:txBody>
      </p:sp>
      <p:pic>
        <p:nvPicPr>
          <p:cNvPr id="18" name="Picture 17" descr="A basket of yellow fruits&#10;&#10;AI-generated content may be incorrect.">
            <a:extLst>
              <a:ext uri="{FF2B5EF4-FFF2-40B4-BE49-F238E27FC236}">
                <a16:creationId xmlns:a16="http://schemas.microsoft.com/office/drawing/2014/main" id="{94646072-988C-A5FF-030E-F5635CE7A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914" y="2427992"/>
            <a:ext cx="1239429" cy="1260000"/>
          </a:xfrm>
          <a:prstGeom prst="rect">
            <a:avLst/>
          </a:prstGeom>
        </p:spPr>
      </p:pic>
      <p:pic>
        <p:nvPicPr>
          <p:cNvPr id="19" name="Picture 18" descr="A tree with many fruits&#10;&#10;AI-generated content may be incorrect.">
            <a:extLst>
              <a:ext uri="{FF2B5EF4-FFF2-40B4-BE49-F238E27FC236}">
                <a16:creationId xmlns:a16="http://schemas.microsoft.com/office/drawing/2014/main" id="{552B172A-1A64-CE3C-C572-5D57CE56C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5615" y="1693070"/>
            <a:ext cx="2719135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72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0784EC0-81CF-8244-7C98-5A5A76DE6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4AD71-EA2D-D478-DC5E-6F04AB770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endParaRPr lang="en-US" dirty="0"/>
          </a:p>
          <a:p>
            <a:pPr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7" name="Picture 6" descr="A group of red people in a circle&#10;&#10;AI-generated content may be incorrect.">
            <a:extLst>
              <a:ext uri="{FF2B5EF4-FFF2-40B4-BE49-F238E27FC236}">
                <a16:creationId xmlns:a16="http://schemas.microsoft.com/office/drawing/2014/main" id="{2F3FF90D-818D-0B1E-A2E1-819D20D4D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794" y="2413070"/>
            <a:ext cx="1450910" cy="1440000"/>
          </a:xfrm>
          <a:prstGeom prst="rect">
            <a:avLst/>
          </a:prstGeom>
        </p:spPr>
      </p:pic>
      <p:pic>
        <p:nvPicPr>
          <p:cNvPr id="9" name="Picture 8" descr="A map of philippines with people around it&#10;&#10;AI-generated content may be incorrect.">
            <a:extLst>
              <a:ext uri="{FF2B5EF4-FFF2-40B4-BE49-F238E27FC236}">
                <a16:creationId xmlns:a16="http://schemas.microsoft.com/office/drawing/2014/main" id="{279725FC-B28A-C7A7-5790-728EB5629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49" y="1473721"/>
            <a:ext cx="2918197" cy="2880000"/>
          </a:xfrm>
          <a:prstGeom prst="rect">
            <a:avLst/>
          </a:prstGeom>
        </p:spPr>
      </p:pic>
      <p:pic>
        <p:nvPicPr>
          <p:cNvPr id="11" name="Picture 10" descr="A tree with many fruits&#10;&#10;AI-generated content may be incorrect.">
            <a:extLst>
              <a:ext uri="{FF2B5EF4-FFF2-40B4-BE49-F238E27FC236}">
                <a16:creationId xmlns:a16="http://schemas.microsoft.com/office/drawing/2014/main" id="{B3ACC0C4-79B0-C5D4-63CF-9A2F38F7A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044" y="1693070"/>
            <a:ext cx="2719135" cy="2880000"/>
          </a:xfrm>
          <a:prstGeom prst="rect">
            <a:avLst/>
          </a:prstGeom>
        </p:spPr>
      </p:pic>
      <p:sp>
        <p:nvSpPr>
          <p:cNvPr id="13" name="Arrow: Left 12">
            <a:extLst>
              <a:ext uri="{FF2B5EF4-FFF2-40B4-BE49-F238E27FC236}">
                <a16:creationId xmlns:a16="http://schemas.microsoft.com/office/drawing/2014/main" id="{645ED55F-2782-40DA-5EFB-37D76B63C83F}"/>
              </a:ext>
            </a:extLst>
          </p:cNvPr>
          <p:cNvSpPr/>
          <p:nvPr/>
        </p:nvSpPr>
        <p:spPr>
          <a:xfrm>
            <a:off x="3129930" y="2890754"/>
            <a:ext cx="978408" cy="484632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49A6EB39-C89E-231D-AD65-B4D6A0313D13}"/>
              </a:ext>
            </a:extLst>
          </p:cNvPr>
          <p:cNvSpPr/>
          <p:nvPr/>
        </p:nvSpPr>
        <p:spPr>
          <a:xfrm>
            <a:off x="9505950" y="2890754"/>
            <a:ext cx="978408" cy="484632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484319-DA97-6C74-6E68-CB0D88D7C7D7}"/>
              </a:ext>
            </a:extLst>
          </p:cNvPr>
          <p:cNvSpPr txBox="1"/>
          <p:nvPr/>
        </p:nvSpPr>
        <p:spPr>
          <a:xfrm>
            <a:off x="1016276" y="5260598"/>
            <a:ext cx="101594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500" dirty="0"/>
              <a:t>In each of these examples, we can use the data from our sample to draw </a:t>
            </a:r>
          </a:p>
          <a:p>
            <a:r>
              <a:rPr lang="en-PH" sz="2500" dirty="0"/>
              <a:t>some conclusions about the object or people in the population.  </a:t>
            </a:r>
          </a:p>
        </p:txBody>
      </p:sp>
      <p:pic>
        <p:nvPicPr>
          <p:cNvPr id="2" name="Picture 1" descr="A basket of yellow fruits&#10;&#10;AI-generated content may be incorrect.">
            <a:extLst>
              <a:ext uri="{FF2B5EF4-FFF2-40B4-BE49-F238E27FC236}">
                <a16:creationId xmlns:a16="http://schemas.microsoft.com/office/drawing/2014/main" id="{A94A3FA8-FCFF-59AD-1130-3DEB18AA1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3814" y="2427992"/>
            <a:ext cx="1239429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072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4E8B32D-D13C-D701-5CF1-796DC9E36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6369"/>
            <a:ext cx="10515600" cy="1325563"/>
          </a:xfrm>
        </p:spPr>
        <p:txBody>
          <a:bodyPr/>
          <a:lstStyle/>
          <a:p>
            <a:r>
              <a:rPr lang="en-PH" dirty="0"/>
              <a:t>Outline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FED421C-D127-257D-0162-034D034A4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6369"/>
            <a:ext cx="10515600" cy="4510686"/>
          </a:xfrm>
        </p:spPr>
        <p:txBody>
          <a:bodyPr>
            <a:noAutofit/>
          </a:bodyPr>
          <a:lstStyle/>
          <a:p>
            <a:pPr algn="l">
              <a:buFont typeface="Wingdings" pitchFamily="2" charset="2"/>
              <a:buChar char="Ø"/>
            </a:pPr>
            <a:r>
              <a:rPr lang="en-US" sz="3500" b="1" dirty="0"/>
              <a:t> Introduction</a:t>
            </a:r>
          </a:p>
          <a:p>
            <a:pPr lvl="1">
              <a:buFont typeface="Wingdings" pitchFamily="2" charset="2"/>
              <a:buChar char="§"/>
            </a:pPr>
            <a:r>
              <a:rPr lang="en-US" sz="3100" b="1" dirty="0"/>
              <a:t>What is Inferential Statistics?</a:t>
            </a:r>
          </a:p>
          <a:p>
            <a:pPr lvl="1">
              <a:buFont typeface="Wingdings" pitchFamily="2" charset="2"/>
              <a:buChar char="§"/>
            </a:pPr>
            <a:r>
              <a:rPr lang="en-US" sz="3100" b="1" dirty="0"/>
              <a:t>Comparing Inferential and Descriptive Statistics</a:t>
            </a:r>
          </a:p>
          <a:p>
            <a:pPr lvl="1">
              <a:buFont typeface="Wingdings" pitchFamily="2" charset="2"/>
              <a:buChar char="§"/>
            </a:pPr>
            <a:r>
              <a:rPr lang="en-US" sz="3100" b="1" dirty="0"/>
              <a:t>What is a Sample and a Population?</a:t>
            </a:r>
          </a:p>
          <a:p>
            <a:pPr algn="l">
              <a:buFont typeface="Wingdings" pitchFamily="2" charset="2"/>
              <a:buChar char="Ø"/>
            </a:pPr>
            <a:r>
              <a:rPr lang="en-US" sz="3500" b="1" dirty="0"/>
              <a:t> Common Inferential Tests</a:t>
            </a:r>
          </a:p>
          <a:p>
            <a:pPr lvl="1">
              <a:buFont typeface="Wingdings" pitchFamily="2" charset="2"/>
              <a:buChar char="§"/>
            </a:pPr>
            <a:r>
              <a:rPr lang="en-US" sz="3100" b="1" dirty="0"/>
              <a:t>T-test</a:t>
            </a:r>
          </a:p>
          <a:p>
            <a:pPr lvl="1">
              <a:buFont typeface="Wingdings" pitchFamily="2" charset="2"/>
              <a:buChar char="§"/>
            </a:pPr>
            <a:r>
              <a:rPr lang="en-US" sz="3100" b="1" dirty="0"/>
              <a:t>ANOVA</a:t>
            </a:r>
          </a:p>
          <a:p>
            <a:pPr lvl="1">
              <a:buFont typeface="Wingdings" pitchFamily="2" charset="2"/>
              <a:buChar char="§"/>
            </a:pPr>
            <a:r>
              <a:rPr lang="en-US" sz="3100" b="1" dirty="0"/>
              <a:t>Chi-Square</a:t>
            </a:r>
          </a:p>
          <a:p>
            <a:pPr lvl="1">
              <a:buFont typeface="Wingdings" pitchFamily="2" charset="2"/>
              <a:buChar char="§"/>
            </a:pPr>
            <a:r>
              <a:rPr lang="en-US" sz="3100" b="1" dirty="0"/>
              <a:t>Correlation</a:t>
            </a:r>
          </a:p>
          <a:p>
            <a:pPr lvl="1">
              <a:buFont typeface="Wingdings" pitchFamily="2" charset="2"/>
              <a:buChar char="Ø"/>
            </a:pPr>
            <a:endParaRPr lang="en-US" sz="3100" b="1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 algn="l">
              <a:buNone/>
            </a:pPr>
            <a:endParaRPr lang="en-US" sz="3500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722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tree with many fruits&#10;&#10;AI-generated content may be incorrect.">
            <a:extLst>
              <a:ext uri="{FF2B5EF4-FFF2-40B4-BE49-F238E27FC236}">
                <a16:creationId xmlns:a16="http://schemas.microsoft.com/office/drawing/2014/main" id="{8D3945DC-C6AB-4FE7-8D36-28798ADAE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93" y="998400"/>
            <a:ext cx="4078702" cy="43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7CE70C-5ED4-5897-694F-F304258977D8}"/>
              </a:ext>
            </a:extLst>
          </p:cNvPr>
          <p:cNvSpPr txBox="1"/>
          <p:nvPr/>
        </p:nvSpPr>
        <p:spPr>
          <a:xfrm>
            <a:off x="463689" y="5765423"/>
            <a:ext cx="1126462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500" dirty="0"/>
              <a:t>For example, we want to know about the weights of the mangoes in the orchard. </a:t>
            </a:r>
          </a:p>
        </p:txBody>
      </p:sp>
      <p:pic>
        <p:nvPicPr>
          <p:cNvPr id="7" name="Picture 6" descr="A blue scale with a white dial&#10;&#10;AI-generated content may be incorrect.">
            <a:extLst>
              <a:ext uri="{FF2B5EF4-FFF2-40B4-BE49-F238E27FC236}">
                <a16:creationId xmlns:a16="http://schemas.microsoft.com/office/drawing/2014/main" id="{BE4AE4EB-36AC-2442-6214-C561E3189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850" y="2122350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9855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B456333-C379-4303-0E56-86A3C91F4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tree with many fruits&#10;&#10;AI-generated content may be incorrect.">
            <a:extLst>
              <a:ext uri="{FF2B5EF4-FFF2-40B4-BE49-F238E27FC236}">
                <a16:creationId xmlns:a16="http://schemas.microsoft.com/office/drawing/2014/main" id="{B27A898C-0DFB-63FD-F299-5ADE7451F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93" y="998400"/>
            <a:ext cx="4078702" cy="43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ADFD1D-3B67-1B16-5D33-A5EC0A7240C9}"/>
              </a:ext>
            </a:extLst>
          </p:cNvPr>
          <p:cNvSpPr txBox="1"/>
          <p:nvPr/>
        </p:nvSpPr>
        <p:spPr>
          <a:xfrm>
            <a:off x="2764447" y="5859600"/>
            <a:ext cx="666310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500" dirty="0"/>
              <a:t>So, we take a sample of apples and weigh them</a:t>
            </a:r>
          </a:p>
        </p:txBody>
      </p:sp>
      <p:pic>
        <p:nvPicPr>
          <p:cNvPr id="5" name="Picture 4" descr="A blue scale with a white dial&#10;&#10;AI-generated content may be incorrect.">
            <a:extLst>
              <a:ext uri="{FF2B5EF4-FFF2-40B4-BE49-F238E27FC236}">
                <a16:creationId xmlns:a16="http://schemas.microsoft.com/office/drawing/2014/main" id="{3076FE82-660C-598B-0206-3EDB3B014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850" y="2122350"/>
            <a:ext cx="2880000" cy="28800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52477C9-6D22-8409-E1A4-D70644D03B76}"/>
              </a:ext>
            </a:extLst>
          </p:cNvPr>
          <p:cNvSpPr txBox="1">
            <a:spLocks/>
          </p:cNvSpPr>
          <p:nvPr/>
        </p:nvSpPr>
        <p:spPr>
          <a:xfrm>
            <a:off x="7285221" y="5093409"/>
            <a:ext cx="3435257" cy="44998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b="1" dirty="0"/>
              <a:t>Sample mean =  3 kilograms</a:t>
            </a:r>
          </a:p>
        </p:txBody>
      </p:sp>
      <p:pic>
        <p:nvPicPr>
          <p:cNvPr id="7" name="Picture 6" descr="A basket of yellow fruits&#10;&#10;AI-generated content may be incorrect.">
            <a:extLst>
              <a:ext uri="{FF2B5EF4-FFF2-40B4-BE49-F238E27FC236}">
                <a16:creationId xmlns:a16="http://schemas.microsoft.com/office/drawing/2014/main" id="{AF676035-2400-0C0E-CAB1-C3920BD0C2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708" b="9062"/>
          <a:stretch>
            <a:fillRect/>
          </a:stretch>
        </p:blipFill>
        <p:spPr>
          <a:xfrm>
            <a:off x="8094629" y="906140"/>
            <a:ext cx="1816440" cy="1800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649205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46303CB-B9E4-0F52-CFED-17ED85A74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tree with many fruits&#10;&#10;AI-generated content may be incorrect.">
            <a:extLst>
              <a:ext uri="{FF2B5EF4-FFF2-40B4-BE49-F238E27FC236}">
                <a16:creationId xmlns:a16="http://schemas.microsoft.com/office/drawing/2014/main" id="{D3ECF284-3D82-CB99-AD5D-668454F3E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93" y="998400"/>
            <a:ext cx="4078702" cy="43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071722-6F55-F060-8232-C1CA4D60CD40}"/>
              </a:ext>
            </a:extLst>
          </p:cNvPr>
          <p:cNvSpPr txBox="1"/>
          <p:nvPr/>
        </p:nvSpPr>
        <p:spPr>
          <a:xfrm>
            <a:off x="2151779" y="5859600"/>
            <a:ext cx="788844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sz="2500" dirty="0"/>
              <a:t>And use that information to draw conclusions about the </a:t>
            </a:r>
          </a:p>
          <a:p>
            <a:pPr algn="ctr"/>
            <a:r>
              <a:rPr lang="en-PH" sz="2500" dirty="0"/>
              <a:t>weights of mangoes in the whole orchard</a:t>
            </a:r>
          </a:p>
        </p:txBody>
      </p:sp>
      <p:pic>
        <p:nvPicPr>
          <p:cNvPr id="5" name="Picture 4" descr="A blue scale with a white dial&#10;&#10;AI-generated content may be incorrect.">
            <a:extLst>
              <a:ext uri="{FF2B5EF4-FFF2-40B4-BE49-F238E27FC236}">
                <a16:creationId xmlns:a16="http://schemas.microsoft.com/office/drawing/2014/main" id="{4945FAE5-8CF1-2388-4722-B591B721F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850" y="1337490"/>
            <a:ext cx="2880000" cy="28800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49554C-77A3-C74F-5A92-2909E242EB11}"/>
              </a:ext>
            </a:extLst>
          </p:cNvPr>
          <p:cNvSpPr txBox="1">
            <a:spLocks/>
          </p:cNvSpPr>
          <p:nvPr/>
        </p:nvSpPr>
        <p:spPr>
          <a:xfrm>
            <a:off x="7285221" y="4308549"/>
            <a:ext cx="3435257" cy="44998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b="1" dirty="0"/>
              <a:t>Sample mean =  3 kilograms</a:t>
            </a:r>
          </a:p>
        </p:txBody>
      </p:sp>
      <p:pic>
        <p:nvPicPr>
          <p:cNvPr id="7" name="Picture 6" descr="A basket of yellow fruits&#10;&#10;AI-generated content may be incorrect.">
            <a:extLst>
              <a:ext uri="{FF2B5EF4-FFF2-40B4-BE49-F238E27FC236}">
                <a16:creationId xmlns:a16="http://schemas.microsoft.com/office/drawing/2014/main" id="{6411CEB2-7905-ADC0-483A-5EDB6B4215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708" b="9062"/>
          <a:stretch>
            <a:fillRect/>
          </a:stretch>
        </p:blipFill>
        <p:spPr>
          <a:xfrm>
            <a:off x="8094629" y="121280"/>
            <a:ext cx="1816440" cy="1800000"/>
          </a:xfrm>
          <a:prstGeom prst="ellipse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9BD93B-CA66-B5A5-513B-37D0362EB551}"/>
              </a:ext>
            </a:extLst>
          </p:cNvPr>
          <p:cNvSpPr txBox="1">
            <a:spLocks/>
          </p:cNvSpPr>
          <p:nvPr/>
        </p:nvSpPr>
        <p:spPr>
          <a:xfrm>
            <a:off x="6686592" y="5409619"/>
            <a:ext cx="4784913" cy="44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2000" b="1" dirty="0"/>
              <a:t>Population mean is about  3 kilograms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B24E8BB0-CFFC-660F-6798-6CE7BC3E7912}"/>
              </a:ext>
            </a:extLst>
          </p:cNvPr>
          <p:cNvSpPr/>
          <p:nvPr/>
        </p:nvSpPr>
        <p:spPr>
          <a:xfrm rot="16200000">
            <a:off x="8742382" y="4777924"/>
            <a:ext cx="673334" cy="484632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017995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64B9B-4B08-8A8E-F619-5D226B3AC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3 Main Ideas Underlying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99EB6-29A4-A52A-E0D9-380548CC0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6540500" cy="9670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PH" sz="3000" dirty="0"/>
              <a:t>1. A sample is likely to be a good representation of the population.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BF8D68F-0160-6A02-4A4C-CB7AEF253892}"/>
              </a:ext>
            </a:extLst>
          </p:cNvPr>
          <p:cNvSpPr txBox="1">
            <a:spLocks/>
          </p:cNvSpPr>
          <p:nvPr/>
        </p:nvSpPr>
        <p:spPr>
          <a:xfrm>
            <a:off x="838200" y="3892088"/>
            <a:ext cx="9055100" cy="4817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sz="3000" dirty="0"/>
              <a:t>2. There is an element of uncertainty</a:t>
            </a:r>
          </a:p>
          <a:p>
            <a:pPr marL="0" indent="0">
              <a:buNone/>
            </a:pPr>
            <a:r>
              <a:rPr lang="en-PH" sz="3000" dirty="0"/>
              <a:t>as to how well the sample represents</a:t>
            </a:r>
          </a:p>
          <a:p>
            <a:pPr marL="0" indent="0">
              <a:buNone/>
            </a:pPr>
            <a:r>
              <a:rPr lang="en-PH" sz="3000" dirty="0"/>
              <a:t> the population.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66F429F-1427-AB50-6F2D-2BF953C1BB56}"/>
              </a:ext>
            </a:extLst>
          </p:cNvPr>
          <p:cNvSpPr txBox="1">
            <a:spLocks/>
          </p:cNvSpPr>
          <p:nvPr/>
        </p:nvSpPr>
        <p:spPr>
          <a:xfrm>
            <a:off x="838200" y="5790765"/>
            <a:ext cx="6667500" cy="4817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sz="3000" dirty="0"/>
              <a:t>3. The way the sample is taken matters.</a:t>
            </a:r>
          </a:p>
        </p:txBody>
      </p:sp>
      <p:pic>
        <p:nvPicPr>
          <p:cNvPr id="15" name="Picture 14" descr="A hand putting a piece of paper into a ballot box&#10;&#10;AI-generated content may be incorrect.">
            <a:extLst>
              <a:ext uri="{FF2B5EF4-FFF2-40B4-BE49-F238E27FC236}">
                <a16:creationId xmlns:a16="http://schemas.microsoft.com/office/drawing/2014/main" id="{EA23E155-DAF7-4976-8695-608EB3B45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9992" y="5497307"/>
            <a:ext cx="1165000" cy="1080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7D6D53F-EA9D-D7A0-4907-840EEC70A264}"/>
              </a:ext>
            </a:extLst>
          </p:cNvPr>
          <p:cNvGrpSpPr/>
          <p:nvPr/>
        </p:nvGrpSpPr>
        <p:grpSpPr>
          <a:xfrm>
            <a:off x="7753226" y="2040418"/>
            <a:ext cx="3261609" cy="1440000"/>
            <a:chOff x="7753226" y="2040418"/>
            <a:chExt cx="3261609" cy="1440000"/>
          </a:xfrm>
        </p:grpSpPr>
        <p:pic>
          <p:nvPicPr>
            <p:cNvPr id="8" name="Picture 7" descr="A tree with many fruits&#10;&#10;AI-generated content may be incorrect.">
              <a:extLst>
                <a:ext uri="{FF2B5EF4-FFF2-40B4-BE49-F238E27FC236}">
                  <a16:creationId xmlns:a16="http://schemas.microsoft.com/office/drawing/2014/main" id="{E599C275-6256-5F9D-9DB7-A447C8A38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3226" y="2040418"/>
              <a:ext cx="1359567" cy="1440000"/>
            </a:xfrm>
            <a:prstGeom prst="rect">
              <a:avLst/>
            </a:prstGeom>
          </p:spPr>
        </p:pic>
        <p:pic>
          <p:nvPicPr>
            <p:cNvPr id="16" name="Picture 15" descr="A basket of yellow fruits&#10;&#10;AI-generated content may be incorrect.">
              <a:extLst>
                <a:ext uri="{FF2B5EF4-FFF2-40B4-BE49-F238E27FC236}">
                  <a16:creationId xmlns:a16="http://schemas.microsoft.com/office/drawing/2014/main" id="{43848ED4-27BD-F443-35A1-40DC4886C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06590" y="2410396"/>
              <a:ext cx="708245" cy="7200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4577070-DD7D-4B1A-C2D2-CCA731F4597B}"/>
              </a:ext>
            </a:extLst>
          </p:cNvPr>
          <p:cNvGrpSpPr/>
          <p:nvPr/>
        </p:nvGrpSpPr>
        <p:grpSpPr>
          <a:xfrm>
            <a:off x="7753226" y="3892088"/>
            <a:ext cx="3261610" cy="1440000"/>
            <a:chOff x="7753226" y="3892088"/>
            <a:chExt cx="3261610" cy="1440000"/>
          </a:xfrm>
        </p:grpSpPr>
        <p:pic>
          <p:nvPicPr>
            <p:cNvPr id="10" name="Picture 9" descr="A tree with many fruits&#10;&#10;AI-generated content may be incorrect.">
              <a:extLst>
                <a:ext uri="{FF2B5EF4-FFF2-40B4-BE49-F238E27FC236}">
                  <a16:creationId xmlns:a16="http://schemas.microsoft.com/office/drawing/2014/main" id="{5A3A4B0C-674A-07B7-FE34-F89C8009C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3226" y="3892088"/>
              <a:ext cx="1359567" cy="1440000"/>
            </a:xfrm>
            <a:prstGeom prst="rect">
              <a:avLst/>
            </a:prstGeom>
          </p:spPr>
        </p:pic>
        <p:pic>
          <p:nvPicPr>
            <p:cNvPr id="13" name="Graphic 12" descr="Question Mark with solid fill">
              <a:extLst>
                <a:ext uri="{FF2B5EF4-FFF2-40B4-BE49-F238E27FC236}">
                  <a16:creationId xmlns:a16="http://schemas.microsoft.com/office/drawing/2014/main" id="{D5BFF386-F0F8-ED77-CD52-E9CBDA5AE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52492" y="4097583"/>
              <a:ext cx="914400" cy="914400"/>
            </a:xfrm>
            <a:prstGeom prst="rect">
              <a:avLst/>
            </a:prstGeom>
          </p:spPr>
        </p:pic>
        <p:pic>
          <p:nvPicPr>
            <p:cNvPr id="17" name="Picture 16" descr="A basket of yellow fruits&#10;&#10;AI-generated content may be incorrect.">
              <a:extLst>
                <a:ext uri="{FF2B5EF4-FFF2-40B4-BE49-F238E27FC236}">
                  <a16:creationId xmlns:a16="http://schemas.microsoft.com/office/drawing/2014/main" id="{042A797E-8228-C506-8CF8-C0251AA74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06591" y="4194783"/>
              <a:ext cx="708245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27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497AA-1467-30DD-E48B-6BBC0013B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E8EF1-EEE8-C0AF-F6B1-0843E1EB5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3 Main Ideas Underlying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6079D-E419-376A-7AAA-58A460239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6540500" cy="9670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PH" sz="3000" dirty="0"/>
              <a:t>1. A sample is likely to be a good representation of the population.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84ACAB8-CB42-EDE4-0195-D00B72A1EB69}"/>
              </a:ext>
            </a:extLst>
          </p:cNvPr>
          <p:cNvSpPr txBox="1">
            <a:spLocks/>
          </p:cNvSpPr>
          <p:nvPr/>
        </p:nvSpPr>
        <p:spPr>
          <a:xfrm>
            <a:off x="838200" y="3892088"/>
            <a:ext cx="9055100" cy="4817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sz="3000" dirty="0"/>
              <a:t>2. There is an element of uncertainty</a:t>
            </a:r>
          </a:p>
          <a:p>
            <a:pPr marL="0" indent="0">
              <a:buNone/>
            </a:pPr>
            <a:r>
              <a:rPr lang="en-PH" sz="3000" dirty="0"/>
              <a:t>as to how well the sample represents</a:t>
            </a:r>
          </a:p>
          <a:p>
            <a:pPr marL="0" indent="0">
              <a:buNone/>
            </a:pPr>
            <a:r>
              <a:rPr lang="en-PH" sz="3000" dirty="0"/>
              <a:t> the population.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D449B3-43C6-CDF8-648C-C9FFF00AA52A}"/>
              </a:ext>
            </a:extLst>
          </p:cNvPr>
          <p:cNvSpPr txBox="1">
            <a:spLocks/>
          </p:cNvSpPr>
          <p:nvPr/>
        </p:nvSpPr>
        <p:spPr>
          <a:xfrm>
            <a:off x="838200" y="5790765"/>
            <a:ext cx="6667500" cy="4817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sz="3000" dirty="0"/>
              <a:t>3. The way the sample is taken matters.</a:t>
            </a:r>
          </a:p>
        </p:txBody>
      </p:sp>
      <p:pic>
        <p:nvPicPr>
          <p:cNvPr id="15" name="Picture 14" descr="A hand putting a piece of paper into a ballot box&#10;&#10;AI-generated content may be incorrect.">
            <a:extLst>
              <a:ext uri="{FF2B5EF4-FFF2-40B4-BE49-F238E27FC236}">
                <a16:creationId xmlns:a16="http://schemas.microsoft.com/office/drawing/2014/main" id="{6A91057C-EDBB-1854-2F6A-FD8BE27BD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9992" y="5497307"/>
            <a:ext cx="1165000" cy="1080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8D46C52-7627-F23E-3265-4F2CD27ABDE2}"/>
              </a:ext>
            </a:extLst>
          </p:cNvPr>
          <p:cNvGrpSpPr/>
          <p:nvPr/>
        </p:nvGrpSpPr>
        <p:grpSpPr>
          <a:xfrm>
            <a:off x="7753226" y="2040418"/>
            <a:ext cx="3261609" cy="1440000"/>
            <a:chOff x="7753226" y="2040418"/>
            <a:chExt cx="3261609" cy="1440000"/>
          </a:xfrm>
        </p:grpSpPr>
        <p:pic>
          <p:nvPicPr>
            <p:cNvPr id="8" name="Picture 7" descr="A tree with many fruits&#10;&#10;AI-generated content may be incorrect.">
              <a:extLst>
                <a:ext uri="{FF2B5EF4-FFF2-40B4-BE49-F238E27FC236}">
                  <a16:creationId xmlns:a16="http://schemas.microsoft.com/office/drawing/2014/main" id="{A8484589-7A76-EB6F-E04E-D4DC58619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3226" y="2040418"/>
              <a:ext cx="1359567" cy="1440000"/>
            </a:xfrm>
            <a:prstGeom prst="rect">
              <a:avLst/>
            </a:prstGeom>
          </p:spPr>
        </p:pic>
        <p:pic>
          <p:nvPicPr>
            <p:cNvPr id="16" name="Picture 15" descr="A basket of yellow fruits&#10;&#10;AI-generated content may be incorrect.">
              <a:extLst>
                <a:ext uri="{FF2B5EF4-FFF2-40B4-BE49-F238E27FC236}">
                  <a16:creationId xmlns:a16="http://schemas.microsoft.com/office/drawing/2014/main" id="{767C25B1-9F57-5F34-C211-3F8D61C2A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06590" y="2410396"/>
              <a:ext cx="708245" cy="7200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DA7ED2E-6111-50BE-2855-EF04235B44DB}"/>
              </a:ext>
            </a:extLst>
          </p:cNvPr>
          <p:cNvGrpSpPr/>
          <p:nvPr/>
        </p:nvGrpSpPr>
        <p:grpSpPr>
          <a:xfrm>
            <a:off x="7753226" y="3892088"/>
            <a:ext cx="3261610" cy="1440000"/>
            <a:chOff x="7753226" y="3892088"/>
            <a:chExt cx="3261610" cy="1440000"/>
          </a:xfrm>
        </p:grpSpPr>
        <p:pic>
          <p:nvPicPr>
            <p:cNvPr id="10" name="Picture 9" descr="A tree with many fruits&#10;&#10;AI-generated content may be incorrect.">
              <a:extLst>
                <a:ext uri="{FF2B5EF4-FFF2-40B4-BE49-F238E27FC236}">
                  <a16:creationId xmlns:a16="http://schemas.microsoft.com/office/drawing/2014/main" id="{388DF64C-6D19-876E-A3C3-5E475EA92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3226" y="3892088"/>
              <a:ext cx="1359567" cy="1440000"/>
            </a:xfrm>
            <a:prstGeom prst="rect">
              <a:avLst/>
            </a:prstGeom>
          </p:spPr>
        </p:pic>
        <p:pic>
          <p:nvPicPr>
            <p:cNvPr id="13" name="Graphic 12" descr="Question Mark with solid fill">
              <a:extLst>
                <a:ext uri="{FF2B5EF4-FFF2-40B4-BE49-F238E27FC236}">
                  <a16:creationId xmlns:a16="http://schemas.microsoft.com/office/drawing/2014/main" id="{B243AE81-A12F-06C0-3218-92EC27DA3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52492" y="4097583"/>
              <a:ext cx="914400" cy="914400"/>
            </a:xfrm>
            <a:prstGeom prst="rect">
              <a:avLst/>
            </a:prstGeom>
          </p:spPr>
        </p:pic>
        <p:pic>
          <p:nvPicPr>
            <p:cNvPr id="17" name="Picture 16" descr="A basket of yellow fruits&#10;&#10;AI-generated content may be incorrect.">
              <a:extLst>
                <a:ext uri="{FF2B5EF4-FFF2-40B4-BE49-F238E27FC236}">
                  <a16:creationId xmlns:a16="http://schemas.microsoft.com/office/drawing/2014/main" id="{BDF7473F-7EEE-DD20-9366-ACE61E907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06591" y="4194783"/>
              <a:ext cx="708245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649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13999FC-2135-E0EB-908C-2532E0FF0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25ED0-9EAC-4782-AEFB-3175B0021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8219"/>
            <a:ext cx="6540500" cy="9670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PH" sz="3000" dirty="0"/>
              <a:t>1. A sample is likely to be a good representation of the population.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78FD63-36E6-193B-682C-FCE7BE748C83}"/>
              </a:ext>
            </a:extLst>
          </p:cNvPr>
          <p:cNvSpPr txBox="1"/>
          <p:nvPr/>
        </p:nvSpPr>
        <p:spPr>
          <a:xfrm>
            <a:off x="1016276" y="5260598"/>
            <a:ext cx="1027249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500" dirty="0"/>
              <a:t>First, it is reasonable to expect that a sample of objects from a population</a:t>
            </a:r>
          </a:p>
          <a:p>
            <a:r>
              <a:rPr lang="en-PH" sz="2500" dirty="0"/>
              <a:t>will represent the population</a:t>
            </a:r>
          </a:p>
        </p:txBody>
      </p:sp>
    </p:spTree>
    <p:extLst>
      <p:ext uri="{BB962C8B-B14F-4D97-AF65-F5344CB8AC3E}">
        <p14:creationId xmlns:p14="http://schemas.microsoft.com/office/powerpoint/2010/main" val="19917376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CB3AC79-6F30-9C18-D7C2-6F9A01C12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57829-597D-E2A2-CECE-66CB23C59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8219"/>
            <a:ext cx="6540500" cy="9670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PH" sz="3000" dirty="0"/>
              <a:t>1. A sample is likely to be a good representation of the population.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A7D391-009F-A245-59B5-215756BB6B69}"/>
              </a:ext>
            </a:extLst>
          </p:cNvPr>
          <p:cNvSpPr txBox="1"/>
          <p:nvPr/>
        </p:nvSpPr>
        <p:spPr>
          <a:xfrm>
            <a:off x="1576814" y="5705098"/>
            <a:ext cx="903837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500" dirty="0"/>
              <a:t>If our orchard has only yellow mangoes of a fairly consistent size </a:t>
            </a:r>
          </a:p>
        </p:txBody>
      </p:sp>
      <p:pic>
        <p:nvPicPr>
          <p:cNvPr id="2" name="Picture 1" descr="A tree with many fruits&#10;&#10;AI-generated content may be incorrect.">
            <a:extLst>
              <a:ext uri="{FF2B5EF4-FFF2-40B4-BE49-F238E27FC236}">
                <a16:creationId xmlns:a16="http://schemas.microsoft.com/office/drawing/2014/main" id="{4DD3A4D7-5B37-088F-22C2-3F36C6394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8" y="998400"/>
            <a:ext cx="4078702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83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2A6CB2F-26A6-A8E0-8F0B-D57DAAAE9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0456D-05FB-CDC4-4743-153486B60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8219"/>
            <a:ext cx="6540500" cy="9670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PH" sz="3000" dirty="0"/>
              <a:t>1. A sample is likely to be a good representation of the population.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67AA6B-B6A8-ED81-FD1D-4392EFA06B41}"/>
              </a:ext>
            </a:extLst>
          </p:cNvPr>
          <p:cNvSpPr txBox="1"/>
          <p:nvPr/>
        </p:nvSpPr>
        <p:spPr>
          <a:xfrm>
            <a:off x="1850063" y="5705098"/>
            <a:ext cx="85777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sz="2500" dirty="0"/>
              <a:t>Then we would expect the sample to contain yellow mangoes</a:t>
            </a:r>
          </a:p>
          <a:p>
            <a:pPr algn="ctr"/>
            <a:r>
              <a:rPr lang="en-PH" sz="2500" dirty="0"/>
              <a:t> of a fairly consistent size.</a:t>
            </a:r>
          </a:p>
        </p:txBody>
      </p:sp>
      <p:pic>
        <p:nvPicPr>
          <p:cNvPr id="2" name="Picture 1" descr="A tree with many fruits&#10;&#10;AI-generated content may be incorrect.">
            <a:extLst>
              <a:ext uri="{FF2B5EF4-FFF2-40B4-BE49-F238E27FC236}">
                <a16:creationId xmlns:a16="http://schemas.microsoft.com/office/drawing/2014/main" id="{260E2DDF-4B15-F020-206A-6A33B3A2B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8" y="998400"/>
            <a:ext cx="4078702" cy="43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251C1B-542F-DC49-BC67-1408FDABF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818" y="2256837"/>
            <a:ext cx="2160000" cy="2160000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3EB15B3D-88B6-23D3-2450-F43DAE4F5E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8962" y="4180735"/>
            <a:ext cx="1080000" cy="1080000"/>
          </a:xfrm>
          <a:prstGeom prst="rect">
            <a:avLst/>
          </a:prstGeom>
        </p:spPr>
      </p:pic>
      <p:pic>
        <p:nvPicPr>
          <p:cNvPr id="9" name="Picture 8" descr="A basket of yellow fruits&#10;&#10;AI-generated content may be incorrect.">
            <a:extLst>
              <a:ext uri="{FF2B5EF4-FFF2-40B4-BE49-F238E27FC236}">
                <a16:creationId xmlns:a16="http://schemas.microsoft.com/office/drawing/2014/main" id="{D7E30CC9-EEA6-E3F9-BA15-7113D1DD8FC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6708" b="9062"/>
          <a:stretch>
            <a:fillRect/>
          </a:stretch>
        </p:blipFill>
        <p:spPr>
          <a:xfrm>
            <a:off x="4690742" y="2360968"/>
            <a:ext cx="1816440" cy="1800000"/>
          </a:xfrm>
          <a:prstGeom prst="ellipse">
            <a:avLst/>
          </a:prstGeom>
        </p:spPr>
      </p:pic>
      <p:pic>
        <p:nvPicPr>
          <p:cNvPr id="13" name="Graphic 12" descr="Close with solid fill">
            <a:extLst>
              <a:ext uri="{FF2B5EF4-FFF2-40B4-BE49-F238E27FC236}">
                <a16:creationId xmlns:a16="http://schemas.microsoft.com/office/drawing/2014/main" id="{0BDBD366-4A39-05EA-8586-5E870CA446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38618" y="434633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214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6FBE30F-8B36-60B0-1893-305384100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5D2CE-126B-0F56-D0B9-805D5F35B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8219"/>
            <a:ext cx="6540500" cy="9670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PH" sz="3000" dirty="0"/>
              <a:t>1. A sample is likely to be a good representation of the population.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E564D0-751E-3E50-529A-E884B9BD3C28}"/>
              </a:ext>
            </a:extLst>
          </p:cNvPr>
          <p:cNvSpPr txBox="1"/>
          <p:nvPr/>
        </p:nvSpPr>
        <p:spPr>
          <a:xfrm>
            <a:off x="3098327" y="5705098"/>
            <a:ext cx="585083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sz="2500" dirty="0"/>
              <a:t>If 90% of the people in the Philippines </a:t>
            </a:r>
          </a:p>
          <a:p>
            <a:pPr algn="ctr"/>
            <a:r>
              <a:rPr lang="en-PH" sz="2500" dirty="0"/>
              <a:t>believe that the economy is getting worse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355D2F8-3872-F3FC-7511-B0D4F20887D2}"/>
              </a:ext>
            </a:extLst>
          </p:cNvPr>
          <p:cNvGrpSpPr/>
          <p:nvPr/>
        </p:nvGrpSpPr>
        <p:grpSpPr>
          <a:xfrm>
            <a:off x="1223749" y="1385098"/>
            <a:ext cx="4320000" cy="4320000"/>
            <a:chOff x="3728392" y="1083989"/>
            <a:chExt cx="6120000" cy="6120000"/>
          </a:xfrm>
        </p:grpSpPr>
        <p:pic>
          <p:nvPicPr>
            <p:cNvPr id="5" name="Picture 4" descr="A black map of the philippines&#10;&#10;Description automatically generated">
              <a:extLst>
                <a:ext uri="{FF2B5EF4-FFF2-40B4-BE49-F238E27FC236}">
                  <a16:creationId xmlns:a16="http://schemas.microsoft.com/office/drawing/2014/main" id="{255452B8-7ADA-07F6-7FA2-B019733D8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8392" y="1083989"/>
              <a:ext cx="6120000" cy="6120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8FB7FF5-5A41-4A73-01E7-B967E542AD85}"/>
                </a:ext>
              </a:extLst>
            </p:cNvPr>
            <p:cNvSpPr/>
            <p:nvPr/>
          </p:nvSpPr>
          <p:spPr>
            <a:xfrm>
              <a:off x="7098845" y="1979546"/>
              <a:ext cx="2403501" cy="3343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pic>
        <p:nvPicPr>
          <p:cNvPr id="7" name="Graphic 6" descr="Children with solid fill">
            <a:extLst>
              <a:ext uri="{FF2B5EF4-FFF2-40B4-BE49-F238E27FC236}">
                <a16:creationId xmlns:a16="http://schemas.microsoft.com/office/drawing/2014/main" id="{5BB83F42-DF47-FAD5-8224-AF6284F2A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71695" y="2127165"/>
            <a:ext cx="360000" cy="360000"/>
          </a:xfrm>
          <a:prstGeom prst="rect">
            <a:avLst/>
          </a:prstGeom>
        </p:spPr>
      </p:pic>
      <p:pic>
        <p:nvPicPr>
          <p:cNvPr id="8" name="Graphic 7" descr="Children with solid fill">
            <a:extLst>
              <a:ext uri="{FF2B5EF4-FFF2-40B4-BE49-F238E27FC236}">
                <a16:creationId xmlns:a16="http://schemas.microsoft.com/office/drawing/2014/main" id="{B4B004CF-DF87-ECFF-3D21-377A635455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4239" y="2364035"/>
            <a:ext cx="360000" cy="360000"/>
          </a:xfrm>
          <a:prstGeom prst="rect">
            <a:avLst/>
          </a:prstGeom>
        </p:spPr>
      </p:pic>
      <p:pic>
        <p:nvPicPr>
          <p:cNvPr id="9" name="Graphic 8" descr="Children with solid fill">
            <a:extLst>
              <a:ext uri="{FF2B5EF4-FFF2-40B4-BE49-F238E27FC236}">
                <a16:creationId xmlns:a16="http://schemas.microsoft.com/office/drawing/2014/main" id="{4A2C7310-8B00-4AD7-17A3-ED3058DD40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0384" y="2610745"/>
            <a:ext cx="360000" cy="360000"/>
          </a:xfrm>
          <a:prstGeom prst="rect">
            <a:avLst/>
          </a:prstGeom>
        </p:spPr>
      </p:pic>
      <p:pic>
        <p:nvPicPr>
          <p:cNvPr id="11" name="Graphic 10" descr="Children with solid fill">
            <a:extLst>
              <a:ext uri="{FF2B5EF4-FFF2-40B4-BE49-F238E27FC236}">
                <a16:creationId xmlns:a16="http://schemas.microsoft.com/office/drawing/2014/main" id="{9C72FC11-DC7C-3A54-3088-308BD88ADC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99295" y="4947370"/>
            <a:ext cx="360000" cy="360000"/>
          </a:xfrm>
          <a:prstGeom prst="rect">
            <a:avLst/>
          </a:prstGeom>
        </p:spPr>
      </p:pic>
      <p:pic>
        <p:nvPicPr>
          <p:cNvPr id="13" name="Graphic 12" descr="Children with solid fill">
            <a:extLst>
              <a:ext uri="{FF2B5EF4-FFF2-40B4-BE49-F238E27FC236}">
                <a16:creationId xmlns:a16="http://schemas.microsoft.com/office/drawing/2014/main" id="{A9409AD5-B55B-FE14-9B14-AC2DAB2566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4239" y="4615575"/>
            <a:ext cx="360000" cy="360000"/>
          </a:xfrm>
          <a:prstGeom prst="rect">
            <a:avLst/>
          </a:prstGeom>
        </p:spPr>
      </p:pic>
      <p:pic>
        <p:nvPicPr>
          <p:cNvPr id="14" name="Graphic 13" descr="Children with solid fill">
            <a:extLst>
              <a:ext uri="{FF2B5EF4-FFF2-40B4-BE49-F238E27FC236}">
                <a16:creationId xmlns:a16="http://schemas.microsoft.com/office/drawing/2014/main" id="{E491F302-49A2-A10E-E98B-E179FD2AA3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4239" y="4561614"/>
            <a:ext cx="360000" cy="360000"/>
          </a:xfrm>
          <a:prstGeom prst="rect">
            <a:avLst/>
          </a:prstGeom>
        </p:spPr>
      </p:pic>
      <p:pic>
        <p:nvPicPr>
          <p:cNvPr id="15" name="Graphic 14" descr="Children with solid fill">
            <a:extLst>
              <a:ext uri="{FF2B5EF4-FFF2-40B4-BE49-F238E27FC236}">
                <a16:creationId xmlns:a16="http://schemas.microsoft.com/office/drawing/2014/main" id="{123BD715-312C-AC2E-99F4-32E2E9A865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77060" y="3515227"/>
            <a:ext cx="360000" cy="360000"/>
          </a:xfrm>
          <a:prstGeom prst="rect">
            <a:avLst/>
          </a:prstGeom>
        </p:spPr>
      </p:pic>
      <p:pic>
        <p:nvPicPr>
          <p:cNvPr id="16" name="Graphic 15" descr="Children with solid fill">
            <a:extLst>
              <a:ext uri="{FF2B5EF4-FFF2-40B4-BE49-F238E27FC236}">
                <a16:creationId xmlns:a16="http://schemas.microsoft.com/office/drawing/2014/main" id="{7CD15024-FD75-D932-FEE0-2163A88C19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13971" y="4048135"/>
            <a:ext cx="360000" cy="360000"/>
          </a:xfrm>
          <a:prstGeom prst="rect">
            <a:avLst/>
          </a:prstGeom>
        </p:spPr>
      </p:pic>
      <p:pic>
        <p:nvPicPr>
          <p:cNvPr id="17" name="Graphic 16" descr="Children with solid fill">
            <a:extLst>
              <a:ext uri="{FF2B5EF4-FFF2-40B4-BE49-F238E27FC236}">
                <a16:creationId xmlns:a16="http://schemas.microsoft.com/office/drawing/2014/main" id="{2BC675D7-B63B-4C64-EF7E-A6975B043F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79664" y="4452699"/>
            <a:ext cx="360000" cy="360000"/>
          </a:xfrm>
          <a:prstGeom prst="rect">
            <a:avLst/>
          </a:prstGeom>
        </p:spPr>
      </p:pic>
      <p:pic>
        <p:nvPicPr>
          <p:cNvPr id="18" name="Graphic 17" descr="Children with solid fill">
            <a:extLst>
              <a:ext uri="{FF2B5EF4-FFF2-40B4-BE49-F238E27FC236}">
                <a16:creationId xmlns:a16="http://schemas.microsoft.com/office/drawing/2014/main" id="{08D83042-EF34-94CF-A1CD-DE774109F7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99295" y="3331195"/>
            <a:ext cx="360000" cy="360000"/>
          </a:xfrm>
          <a:prstGeom prst="rect">
            <a:avLst/>
          </a:prstGeom>
        </p:spPr>
      </p:pic>
      <p:pic>
        <p:nvPicPr>
          <p:cNvPr id="19" name="Graphic 18" descr="Children with solid fill">
            <a:extLst>
              <a:ext uri="{FF2B5EF4-FFF2-40B4-BE49-F238E27FC236}">
                <a16:creationId xmlns:a16="http://schemas.microsoft.com/office/drawing/2014/main" id="{ED2D18C0-4A30-5ED9-56F9-041D641921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44239" y="3155227"/>
            <a:ext cx="360000" cy="360000"/>
          </a:xfrm>
          <a:prstGeom prst="rect">
            <a:avLst/>
          </a:prstGeom>
        </p:spPr>
      </p:pic>
      <p:pic>
        <p:nvPicPr>
          <p:cNvPr id="20" name="Graphic 19" descr="Children with solid fill">
            <a:extLst>
              <a:ext uri="{FF2B5EF4-FFF2-40B4-BE49-F238E27FC236}">
                <a16:creationId xmlns:a16="http://schemas.microsoft.com/office/drawing/2014/main" id="{5BA8A8DC-6026-03BC-814D-D994C4731D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68860" y="3952322"/>
            <a:ext cx="360000" cy="360000"/>
          </a:xfrm>
          <a:prstGeom prst="rect">
            <a:avLst/>
          </a:prstGeom>
        </p:spPr>
      </p:pic>
      <p:pic>
        <p:nvPicPr>
          <p:cNvPr id="21" name="Graphic 20" descr="Children with solid fill">
            <a:extLst>
              <a:ext uri="{FF2B5EF4-FFF2-40B4-BE49-F238E27FC236}">
                <a16:creationId xmlns:a16="http://schemas.microsoft.com/office/drawing/2014/main" id="{C54F0A5A-06EB-74AD-5DAA-58F60A47C6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09286" y="3737585"/>
            <a:ext cx="360000" cy="360000"/>
          </a:xfrm>
          <a:prstGeom prst="rect">
            <a:avLst/>
          </a:prstGeom>
        </p:spPr>
      </p:pic>
      <p:pic>
        <p:nvPicPr>
          <p:cNvPr id="22" name="Graphic 21" descr="Children with solid fill">
            <a:extLst>
              <a:ext uri="{FF2B5EF4-FFF2-40B4-BE49-F238E27FC236}">
                <a16:creationId xmlns:a16="http://schemas.microsoft.com/office/drawing/2014/main" id="{0F3E71FC-4920-06FC-E92B-DC97735CA5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45938" y="4284886"/>
            <a:ext cx="360000" cy="360000"/>
          </a:xfrm>
          <a:prstGeom prst="rect">
            <a:avLst/>
          </a:prstGeom>
        </p:spPr>
      </p:pic>
      <p:pic>
        <p:nvPicPr>
          <p:cNvPr id="23" name="Graphic 22" descr="Children with solid fill">
            <a:extLst>
              <a:ext uri="{FF2B5EF4-FFF2-40B4-BE49-F238E27FC236}">
                <a16:creationId xmlns:a16="http://schemas.microsoft.com/office/drawing/2014/main" id="{783EC128-0E5F-E78E-8904-E086AB37AD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34150" y="4881356"/>
            <a:ext cx="360000" cy="360000"/>
          </a:xfrm>
          <a:prstGeom prst="rect">
            <a:avLst/>
          </a:prstGeom>
        </p:spPr>
      </p:pic>
      <p:pic>
        <p:nvPicPr>
          <p:cNvPr id="24" name="Graphic 23" descr="Children with solid fill">
            <a:extLst>
              <a:ext uri="{FF2B5EF4-FFF2-40B4-BE49-F238E27FC236}">
                <a16:creationId xmlns:a16="http://schemas.microsoft.com/office/drawing/2014/main" id="{2FC9ACC1-77D7-5FE4-CA1A-A267E45319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9286" y="2907976"/>
            <a:ext cx="360000" cy="360000"/>
          </a:xfrm>
          <a:prstGeom prst="rect">
            <a:avLst/>
          </a:prstGeom>
        </p:spPr>
      </p:pic>
      <p:pic>
        <p:nvPicPr>
          <p:cNvPr id="25" name="Graphic 24" descr="Children with solid fill">
            <a:extLst>
              <a:ext uri="{FF2B5EF4-FFF2-40B4-BE49-F238E27FC236}">
                <a16:creationId xmlns:a16="http://schemas.microsoft.com/office/drawing/2014/main" id="{6DA3FCA5-2219-F787-5583-D650275A55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57060" y="4368792"/>
            <a:ext cx="360000" cy="360000"/>
          </a:xfrm>
          <a:prstGeom prst="rect">
            <a:avLst/>
          </a:prstGeom>
        </p:spPr>
      </p:pic>
      <p:pic>
        <p:nvPicPr>
          <p:cNvPr id="26" name="Graphic 25" descr="Children with solid fill">
            <a:extLst>
              <a:ext uri="{FF2B5EF4-FFF2-40B4-BE49-F238E27FC236}">
                <a16:creationId xmlns:a16="http://schemas.microsoft.com/office/drawing/2014/main" id="{7E3D7654-54D8-0429-BF76-3F6302C3F0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48860" y="5175968"/>
            <a:ext cx="360000" cy="360000"/>
          </a:xfrm>
          <a:prstGeom prst="rect">
            <a:avLst/>
          </a:prstGeom>
        </p:spPr>
      </p:pic>
      <p:pic>
        <p:nvPicPr>
          <p:cNvPr id="28" name="Graphic 27" descr="Children with solid fill">
            <a:extLst>
              <a:ext uri="{FF2B5EF4-FFF2-40B4-BE49-F238E27FC236}">
                <a16:creationId xmlns:a16="http://schemas.microsoft.com/office/drawing/2014/main" id="{BEA5E097-2365-3F8D-3DE1-830C86A428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15306" y="3872384"/>
            <a:ext cx="360000" cy="360000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706C8C18-C237-BD74-C043-2B9693BE0BC1}"/>
              </a:ext>
            </a:extLst>
          </p:cNvPr>
          <p:cNvSpPr txBox="1">
            <a:spLocks/>
          </p:cNvSpPr>
          <p:nvPr/>
        </p:nvSpPr>
        <p:spPr>
          <a:xfrm>
            <a:off x="867371" y="2731646"/>
            <a:ext cx="765583" cy="4499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b="1" dirty="0"/>
              <a:t>Yes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3072C535-4D82-C121-314F-8B7CAE0AA339}"/>
              </a:ext>
            </a:extLst>
          </p:cNvPr>
          <p:cNvSpPr txBox="1">
            <a:spLocks/>
          </p:cNvSpPr>
          <p:nvPr/>
        </p:nvSpPr>
        <p:spPr>
          <a:xfrm>
            <a:off x="918767" y="3266308"/>
            <a:ext cx="628332" cy="4499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b="1" dirty="0"/>
              <a:t>No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FCEBDF-3FA4-9C00-CACE-35F4DAAE1E68}"/>
              </a:ext>
            </a:extLst>
          </p:cNvPr>
          <p:cNvSpPr/>
          <p:nvPr/>
        </p:nvSpPr>
        <p:spPr>
          <a:xfrm>
            <a:off x="200874" y="2701233"/>
            <a:ext cx="531544" cy="41348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933E66-0973-0E28-FFF6-C9A6274E4541}"/>
              </a:ext>
            </a:extLst>
          </p:cNvPr>
          <p:cNvSpPr/>
          <p:nvPr/>
        </p:nvSpPr>
        <p:spPr>
          <a:xfrm>
            <a:off x="212211" y="3234399"/>
            <a:ext cx="531544" cy="4134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3" name="Graphic 32" descr="Children with solid fill">
            <a:extLst>
              <a:ext uri="{FF2B5EF4-FFF2-40B4-BE49-F238E27FC236}">
                <a16:creationId xmlns:a16="http://schemas.microsoft.com/office/drawing/2014/main" id="{86AF9B39-8BF6-3F72-DD98-5B35F8F55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71695" y="2120150"/>
            <a:ext cx="360000" cy="360000"/>
          </a:xfrm>
          <a:prstGeom prst="rect">
            <a:avLst/>
          </a:prstGeom>
        </p:spPr>
      </p:pic>
      <p:pic>
        <p:nvPicPr>
          <p:cNvPr id="34" name="Graphic 33" descr="Children with solid fill">
            <a:extLst>
              <a:ext uri="{FF2B5EF4-FFF2-40B4-BE49-F238E27FC236}">
                <a16:creationId xmlns:a16="http://schemas.microsoft.com/office/drawing/2014/main" id="{516B3EF8-5EF0-DB44-8034-37E4C3C4F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4239" y="2357020"/>
            <a:ext cx="360000" cy="360000"/>
          </a:xfrm>
          <a:prstGeom prst="rect">
            <a:avLst/>
          </a:prstGeom>
        </p:spPr>
      </p:pic>
      <p:pic>
        <p:nvPicPr>
          <p:cNvPr id="35" name="Graphic 34" descr="Children with solid fill">
            <a:extLst>
              <a:ext uri="{FF2B5EF4-FFF2-40B4-BE49-F238E27FC236}">
                <a16:creationId xmlns:a16="http://schemas.microsoft.com/office/drawing/2014/main" id="{AAA52502-B362-AB4D-C2DF-04B0197B08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0384" y="2603730"/>
            <a:ext cx="360000" cy="360000"/>
          </a:xfrm>
          <a:prstGeom prst="rect">
            <a:avLst/>
          </a:prstGeom>
        </p:spPr>
      </p:pic>
      <p:pic>
        <p:nvPicPr>
          <p:cNvPr id="36" name="Graphic 35" descr="Children with solid fill">
            <a:extLst>
              <a:ext uri="{FF2B5EF4-FFF2-40B4-BE49-F238E27FC236}">
                <a16:creationId xmlns:a16="http://schemas.microsoft.com/office/drawing/2014/main" id="{EBFF5021-9E59-E6CD-EC0E-6D8D77632B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99295" y="4940355"/>
            <a:ext cx="360000" cy="360000"/>
          </a:xfrm>
          <a:prstGeom prst="rect">
            <a:avLst/>
          </a:prstGeom>
        </p:spPr>
      </p:pic>
      <p:pic>
        <p:nvPicPr>
          <p:cNvPr id="37" name="Graphic 36" descr="Children with solid fill">
            <a:extLst>
              <a:ext uri="{FF2B5EF4-FFF2-40B4-BE49-F238E27FC236}">
                <a16:creationId xmlns:a16="http://schemas.microsoft.com/office/drawing/2014/main" id="{1A6FD22C-73BD-EFA9-E2A8-3BFE4C7B67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4239" y="4608560"/>
            <a:ext cx="360000" cy="360000"/>
          </a:xfrm>
          <a:prstGeom prst="rect">
            <a:avLst/>
          </a:prstGeom>
        </p:spPr>
      </p:pic>
      <p:pic>
        <p:nvPicPr>
          <p:cNvPr id="38" name="Graphic 37" descr="Children with solid fill">
            <a:extLst>
              <a:ext uri="{FF2B5EF4-FFF2-40B4-BE49-F238E27FC236}">
                <a16:creationId xmlns:a16="http://schemas.microsoft.com/office/drawing/2014/main" id="{0D5073C4-5F1D-DD4B-F907-A4FF52AB13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4239" y="4554599"/>
            <a:ext cx="360000" cy="360000"/>
          </a:xfrm>
          <a:prstGeom prst="rect">
            <a:avLst/>
          </a:prstGeom>
        </p:spPr>
      </p:pic>
      <p:pic>
        <p:nvPicPr>
          <p:cNvPr id="39" name="Graphic 38" descr="Children with solid fill">
            <a:extLst>
              <a:ext uri="{FF2B5EF4-FFF2-40B4-BE49-F238E27FC236}">
                <a16:creationId xmlns:a16="http://schemas.microsoft.com/office/drawing/2014/main" id="{D4E1C629-E1CD-1A5B-64B5-3FB4D6DFB0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77060" y="3508212"/>
            <a:ext cx="360000" cy="360000"/>
          </a:xfrm>
          <a:prstGeom prst="rect">
            <a:avLst/>
          </a:prstGeom>
        </p:spPr>
      </p:pic>
      <p:pic>
        <p:nvPicPr>
          <p:cNvPr id="40" name="Graphic 39" descr="Children with solid fill">
            <a:extLst>
              <a:ext uri="{FF2B5EF4-FFF2-40B4-BE49-F238E27FC236}">
                <a16:creationId xmlns:a16="http://schemas.microsoft.com/office/drawing/2014/main" id="{A883CCD2-78AD-8B38-5F8F-9FF107073B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13971" y="4041120"/>
            <a:ext cx="360000" cy="360000"/>
          </a:xfrm>
          <a:prstGeom prst="rect">
            <a:avLst/>
          </a:prstGeom>
        </p:spPr>
      </p:pic>
      <p:pic>
        <p:nvPicPr>
          <p:cNvPr id="41" name="Graphic 40" descr="Children with solid fill">
            <a:extLst>
              <a:ext uri="{FF2B5EF4-FFF2-40B4-BE49-F238E27FC236}">
                <a16:creationId xmlns:a16="http://schemas.microsoft.com/office/drawing/2014/main" id="{9F889D32-EF13-5346-B2E9-A852EE222D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79664" y="4445684"/>
            <a:ext cx="360000" cy="360000"/>
          </a:xfrm>
          <a:prstGeom prst="rect">
            <a:avLst/>
          </a:prstGeom>
        </p:spPr>
      </p:pic>
      <p:pic>
        <p:nvPicPr>
          <p:cNvPr id="42" name="Graphic 41" descr="Children with solid fill">
            <a:extLst>
              <a:ext uri="{FF2B5EF4-FFF2-40B4-BE49-F238E27FC236}">
                <a16:creationId xmlns:a16="http://schemas.microsoft.com/office/drawing/2014/main" id="{5BAC7290-DF73-306D-1FC7-1A292BFCAA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99295" y="3324180"/>
            <a:ext cx="360000" cy="360000"/>
          </a:xfrm>
          <a:prstGeom prst="rect">
            <a:avLst/>
          </a:prstGeom>
        </p:spPr>
      </p:pic>
      <p:pic>
        <p:nvPicPr>
          <p:cNvPr id="43" name="Graphic 42" descr="Children with solid fill">
            <a:extLst>
              <a:ext uri="{FF2B5EF4-FFF2-40B4-BE49-F238E27FC236}">
                <a16:creationId xmlns:a16="http://schemas.microsoft.com/office/drawing/2014/main" id="{3B9B8EDF-FDDA-F3AA-2F70-4F5FE9EEE6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44239" y="3148212"/>
            <a:ext cx="360000" cy="360000"/>
          </a:xfrm>
          <a:prstGeom prst="rect">
            <a:avLst/>
          </a:prstGeom>
        </p:spPr>
      </p:pic>
      <p:pic>
        <p:nvPicPr>
          <p:cNvPr id="44" name="Graphic 43" descr="Children with solid fill">
            <a:extLst>
              <a:ext uri="{FF2B5EF4-FFF2-40B4-BE49-F238E27FC236}">
                <a16:creationId xmlns:a16="http://schemas.microsoft.com/office/drawing/2014/main" id="{A251C153-F780-CEFB-1928-C60EA43C9C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68860" y="3945307"/>
            <a:ext cx="360000" cy="360000"/>
          </a:xfrm>
          <a:prstGeom prst="rect">
            <a:avLst/>
          </a:prstGeom>
        </p:spPr>
      </p:pic>
      <p:pic>
        <p:nvPicPr>
          <p:cNvPr id="45" name="Graphic 44" descr="Children with solid fill">
            <a:extLst>
              <a:ext uri="{FF2B5EF4-FFF2-40B4-BE49-F238E27FC236}">
                <a16:creationId xmlns:a16="http://schemas.microsoft.com/office/drawing/2014/main" id="{647DE4A7-0951-EC3D-395E-6EFFE9091A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09286" y="3730570"/>
            <a:ext cx="360000" cy="360000"/>
          </a:xfrm>
          <a:prstGeom prst="rect">
            <a:avLst/>
          </a:prstGeom>
        </p:spPr>
      </p:pic>
      <p:pic>
        <p:nvPicPr>
          <p:cNvPr id="46" name="Graphic 45" descr="Children with solid fill">
            <a:extLst>
              <a:ext uri="{FF2B5EF4-FFF2-40B4-BE49-F238E27FC236}">
                <a16:creationId xmlns:a16="http://schemas.microsoft.com/office/drawing/2014/main" id="{C37D74D0-893B-AA17-F368-E2E0D33820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45938" y="4277871"/>
            <a:ext cx="360000" cy="360000"/>
          </a:xfrm>
          <a:prstGeom prst="rect">
            <a:avLst/>
          </a:prstGeom>
        </p:spPr>
      </p:pic>
      <p:pic>
        <p:nvPicPr>
          <p:cNvPr id="47" name="Graphic 46" descr="Children with solid fill">
            <a:extLst>
              <a:ext uri="{FF2B5EF4-FFF2-40B4-BE49-F238E27FC236}">
                <a16:creationId xmlns:a16="http://schemas.microsoft.com/office/drawing/2014/main" id="{2705A796-DC82-64E6-C8EE-0FD2BE3447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34150" y="4874341"/>
            <a:ext cx="360000" cy="360000"/>
          </a:xfrm>
          <a:prstGeom prst="rect">
            <a:avLst/>
          </a:prstGeom>
        </p:spPr>
      </p:pic>
      <p:pic>
        <p:nvPicPr>
          <p:cNvPr id="48" name="Graphic 47" descr="Children with solid fill">
            <a:extLst>
              <a:ext uri="{FF2B5EF4-FFF2-40B4-BE49-F238E27FC236}">
                <a16:creationId xmlns:a16="http://schemas.microsoft.com/office/drawing/2014/main" id="{6C743C0B-93FA-E93E-37B9-81E1AA7B9B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9286" y="2900961"/>
            <a:ext cx="360000" cy="360000"/>
          </a:xfrm>
          <a:prstGeom prst="rect">
            <a:avLst/>
          </a:prstGeom>
        </p:spPr>
      </p:pic>
      <p:pic>
        <p:nvPicPr>
          <p:cNvPr id="49" name="Graphic 48" descr="Children with solid fill">
            <a:extLst>
              <a:ext uri="{FF2B5EF4-FFF2-40B4-BE49-F238E27FC236}">
                <a16:creationId xmlns:a16="http://schemas.microsoft.com/office/drawing/2014/main" id="{41F3956D-074C-DD73-CF34-3BA9BE90D4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57060" y="4361777"/>
            <a:ext cx="360000" cy="360000"/>
          </a:xfrm>
          <a:prstGeom prst="rect">
            <a:avLst/>
          </a:prstGeom>
        </p:spPr>
      </p:pic>
      <p:pic>
        <p:nvPicPr>
          <p:cNvPr id="50" name="Graphic 49" descr="Children with solid fill">
            <a:extLst>
              <a:ext uri="{FF2B5EF4-FFF2-40B4-BE49-F238E27FC236}">
                <a16:creationId xmlns:a16="http://schemas.microsoft.com/office/drawing/2014/main" id="{FD2C6ECE-3119-7871-3BEF-4E9179E850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48860" y="5168953"/>
            <a:ext cx="360000" cy="360000"/>
          </a:xfrm>
          <a:prstGeom prst="rect">
            <a:avLst/>
          </a:prstGeom>
        </p:spPr>
      </p:pic>
      <p:pic>
        <p:nvPicPr>
          <p:cNvPr id="51" name="Graphic 50" descr="Children with solid fill">
            <a:extLst>
              <a:ext uri="{FF2B5EF4-FFF2-40B4-BE49-F238E27FC236}">
                <a16:creationId xmlns:a16="http://schemas.microsoft.com/office/drawing/2014/main" id="{0537E718-482D-28BF-7C18-F862094897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15306" y="3865369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68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AF3DC3E-A2EA-838F-F8E1-510181624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A3D78-12F7-0A22-F889-B00F2EEED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8219"/>
            <a:ext cx="6540500" cy="9670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PH" sz="3000" dirty="0"/>
              <a:t>1. A sample is likely to be a good representation of the population.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2964FB-225D-7641-634C-EE0998868472}"/>
              </a:ext>
            </a:extLst>
          </p:cNvPr>
          <p:cNvSpPr txBox="1"/>
          <p:nvPr/>
        </p:nvSpPr>
        <p:spPr>
          <a:xfrm>
            <a:off x="2441741" y="5705098"/>
            <a:ext cx="730854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sz="2500" dirty="0"/>
              <a:t>Then about 90% of the sample will also believe that.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C6C7B2-7B7D-39C0-FF03-6083FD176FB4}"/>
              </a:ext>
            </a:extLst>
          </p:cNvPr>
          <p:cNvGrpSpPr/>
          <p:nvPr/>
        </p:nvGrpSpPr>
        <p:grpSpPr>
          <a:xfrm>
            <a:off x="1223749" y="1385098"/>
            <a:ext cx="4320000" cy="4320000"/>
            <a:chOff x="3728392" y="1083989"/>
            <a:chExt cx="6120000" cy="6120000"/>
          </a:xfrm>
        </p:grpSpPr>
        <p:pic>
          <p:nvPicPr>
            <p:cNvPr id="5" name="Picture 4" descr="A black map of the philippines&#10;&#10;Description automatically generated">
              <a:extLst>
                <a:ext uri="{FF2B5EF4-FFF2-40B4-BE49-F238E27FC236}">
                  <a16:creationId xmlns:a16="http://schemas.microsoft.com/office/drawing/2014/main" id="{E3C7C893-FE64-26BB-783D-BF6C59FE3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8392" y="1083989"/>
              <a:ext cx="6120000" cy="6120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249007-04C4-C5C7-694C-E0DA202CAA1B}"/>
                </a:ext>
              </a:extLst>
            </p:cNvPr>
            <p:cNvSpPr/>
            <p:nvPr/>
          </p:nvSpPr>
          <p:spPr>
            <a:xfrm>
              <a:off x="7098845" y="1979546"/>
              <a:ext cx="2403501" cy="3343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pic>
        <p:nvPicPr>
          <p:cNvPr id="7" name="Graphic 6" descr="Children with solid fill">
            <a:extLst>
              <a:ext uri="{FF2B5EF4-FFF2-40B4-BE49-F238E27FC236}">
                <a16:creationId xmlns:a16="http://schemas.microsoft.com/office/drawing/2014/main" id="{60F74DA8-2F82-9DE8-B786-487582255B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71695" y="2127165"/>
            <a:ext cx="360000" cy="360000"/>
          </a:xfrm>
          <a:prstGeom prst="rect">
            <a:avLst/>
          </a:prstGeom>
        </p:spPr>
      </p:pic>
      <p:pic>
        <p:nvPicPr>
          <p:cNvPr id="8" name="Graphic 7" descr="Children with solid fill">
            <a:extLst>
              <a:ext uri="{FF2B5EF4-FFF2-40B4-BE49-F238E27FC236}">
                <a16:creationId xmlns:a16="http://schemas.microsoft.com/office/drawing/2014/main" id="{B1F1C010-BD62-FDBE-3820-C8649770E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4239" y="2364035"/>
            <a:ext cx="360000" cy="360000"/>
          </a:xfrm>
          <a:prstGeom prst="rect">
            <a:avLst/>
          </a:prstGeom>
        </p:spPr>
      </p:pic>
      <p:pic>
        <p:nvPicPr>
          <p:cNvPr id="9" name="Graphic 8" descr="Children with solid fill">
            <a:extLst>
              <a:ext uri="{FF2B5EF4-FFF2-40B4-BE49-F238E27FC236}">
                <a16:creationId xmlns:a16="http://schemas.microsoft.com/office/drawing/2014/main" id="{1F22F741-95C6-B4F1-E9A4-6311C022BC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0384" y="2610745"/>
            <a:ext cx="360000" cy="360000"/>
          </a:xfrm>
          <a:prstGeom prst="rect">
            <a:avLst/>
          </a:prstGeom>
        </p:spPr>
      </p:pic>
      <p:pic>
        <p:nvPicPr>
          <p:cNvPr id="11" name="Graphic 10" descr="Children with solid fill">
            <a:extLst>
              <a:ext uri="{FF2B5EF4-FFF2-40B4-BE49-F238E27FC236}">
                <a16:creationId xmlns:a16="http://schemas.microsoft.com/office/drawing/2014/main" id="{4C243AEC-05DA-6E85-6490-8D32A35C85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99295" y="4947370"/>
            <a:ext cx="360000" cy="360000"/>
          </a:xfrm>
          <a:prstGeom prst="rect">
            <a:avLst/>
          </a:prstGeom>
        </p:spPr>
      </p:pic>
      <p:pic>
        <p:nvPicPr>
          <p:cNvPr id="13" name="Graphic 12" descr="Children with solid fill">
            <a:extLst>
              <a:ext uri="{FF2B5EF4-FFF2-40B4-BE49-F238E27FC236}">
                <a16:creationId xmlns:a16="http://schemas.microsoft.com/office/drawing/2014/main" id="{0B104B6E-2139-DC9F-B26D-5B8F885E6F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4239" y="4615575"/>
            <a:ext cx="360000" cy="360000"/>
          </a:xfrm>
          <a:prstGeom prst="rect">
            <a:avLst/>
          </a:prstGeom>
        </p:spPr>
      </p:pic>
      <p:pic>
        <p:nvPicPr>
          <p:cNvPr id="14" name="Graphic 13" descr="Children with solid fill">
            <a:extLst>
              <a:ext uri="{FF2B5EF4-FFF2-40B4-BE49-F238E27FC236}">
                <a16:creationId xmlns:a16="http://schemas.microsoft.com/office/drawing/2014/main" id="{F0B9EC00-28EA-E445-C0B4-A3EE8B182A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4239" y="4561614"/>
            <a:ext cx="360000" cy="360000"/>
          </a:xfrm>
          <a:prstGeom prst="rect">
            <a:avLst/>
          </a:prstGeom>
        </p:spPr>
      </p:pic>
      <p:pic>
        <p:nvPicPr>
          <p:cNvPr id="15" name="Graphic 14" descr="Children with solid fill">
            <a:extLst>
              <a:ext uri="{FF2B5EF4-FFF2-40B4-BE49-F238E27FC236}">
                <a16:creationId xmlns:a16="http://schemas.microsoft.com/office/drawing/2014/main" id="{C0A3A91B-0B11-E0A5-8916-E4FF6A9690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77060" y="3515227"/>
            <a:ext cx="360000" cy="360000"/>
          </a:xfrm>
          <a:prstGeom prst="rect">
            <a:avLst/>
          </a:prstGeom>
        </p:spPr>
      </p:pic>
      <p:pic>
        <p:nvPicPr>
          <p:cNvPr id="16" name="Graphic 15" descr="Children with solid fill">
            <a:extLst>
              <a:ext uri="{FF2B5EF4-FFF2-40B4-BE49-F238E27FC236}">
                <a16:creationId xmlns:a16="http://schemas.microsoft.com/office/drawing/2014/main" id="{1C8D1647-F59D-0826-DE00-20579601EB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13971" y="4048135"/>
            <a:ext cx="360000" cy="360000"/>
          </a:xfrm>
          <a:prstGeom prst="rect">
            <a:avLst/>
          </a:prstGeom>
        </p:spPr>
      </p:pic>
      <p:pic>
        <p:nvPicPr>
          <p:cNvPr id="17" name="Graphic 16" descr="Children with solid fill">
            <a:extLst>
              <a:ext uri="{FF2B5EF4-FFF2-40B4-BE49-F238E27FC236}">
                <a16:creationId xmlns:a16="http://schemas.microsoft.com/office/drawing/2014/main" id="{6DF0814F-B391-8E23-1C46-B542A6CB92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79664" y="4452699"/>
            <a:ext cx="360000" cy="360000"/>
          </a:xfrm>
          <a:prstGeom prst="rect">
            <a:avLst/>
          </a:prstGeom>
        </p:spPr>
      </p:pic>
      <p:pic>
        <p:nvPicPr>
          <p:cNvPr id="18" name="Graphic 17" descr="Children with solid fill">
            <a:extLst>
              <a:ext uri="{FF2B5EF4-FFF2-40B4-BE49-F238E27FC236}">
                <a16:creationId xmlns:a16="http://schemas.microsoft.com/office/drawing/2014/main" id="{11845A1E-744D-F012-79C5-FB9BC12852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25795" y="3331195"/>
            <a:ext cx="360000" cy="360000"/>
          </a:xfrm>
          <a:prstGeom prst="rect">
            <a:avLst/>
          </a:prstGeom>
        </p:spPr>
      </p:pic>
      <p:pic>
        <p:nvPicPr>
          <p:cNvPr id="19" name="Graphic 18" descr="Children with solid fill">
            <a:extLst>
              <a:ext uri="{FF2B5EF4-FFF2-40B4-BE49-F238E27FC236}">
                <a16:creationId xmlns:a16="http://schemas.microsoft.com/office/drawing/2014/main" id="{20D6A00F-8922-9056-43D8-6C5EBAC6B1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44239" y="3155227"/>
            <a:ext cx="360000" cy="360000"/>
          </a:xfrm>
          <a:prstGeom prst="rect">
            <a:avLst/>
          </a:prstGeom>
        </p:spPr>
      </p:pic>
      <p:pic>
        <p:nvPicPr>
          <p:cNvPr id="20" name="Graphic 19" descr="Children with solid fill">
            <a:extLst>
              <a:ext uri="{FF2B5EF4-FFF2-40B4-BE49-F238E27FC236}">
                <a16:creationId xmlns:a16="http://schemas.microsoft.com/office/drawing/2014/main" id="{7C170F61-A6E9-0253-D0C0-64885B42DB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68860" y="3952322"/>
            <a:ext cx="360000" cy="360000"/>
          </a:xfrm>
          <a:prstGeom prst="rect">
            <a:avLst/>
          </a:prstGeom>
        </p:spPr>
      </p:pic>
      <p:pic>
        <p:nvPicPr>
          <p:cNvPr id="21" name="Graphic 20" descr="Children with solid fill">
            <a:extLst>
              <a:ext uri="{FF2B5EF4-FFF2-40B4-BE49-F238E27FC236}">
                <a16:creationId xmlns:a16="http://schemas.microsoft.com/office/drawing/2014/main" id="{BEDCA915-E05E-CCEB-7B8D-6E6D07CA73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09286" y="3737585"/>
            <a:ext cx="360000" cy="360000"/>
          </a:xfrm>
          <a:prstGeom prst="rect">
            <a:avLst/>
          </a:prstGeom>
        </p:spPr>
      </p:pic>
      <p:pic>
        <p:nvPicPr>
          <p:cNvPr id="22" name="Graphic 21" descr="Children with solid fill">
            <a:extLst>
              <a:ext uri="{FF2B5EF4-FFF2-40B4-BE49-F238E27FC236}">
                <a16:creationId xmlns:a16="http://schemas.microsoft.com/office/drawing/2014/main" id="{5CB3FCD8-2B55-EAB0-09A7-BD128BA81E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45938" y="4284886"/>
            <a:ext cx="360000" cy="360000"/>
          </a:xfrm>
          <a:prstGeom prst="rect">
            <a:avLst/>
          </a:prstGeom>
        </p:spPr>
      </p:pic>
      <p:pic>
        <p:nvPicPr>
          <p:cNvPr id="23" name="Graphic 22" descr="Children with solid fill">
            <a:extLst>
              <a:ext uri="{FF2B5EF4-FFF2-40B4-BE49-F238E27FC236}">
                <a16:creationId xmlns:a16="http://schemas.microsoft.com/office/drawing/2014/main" id="{0DF713A1-652A-B96F-36E1-B74C5D9E1B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34150" y="4881356"/>
            <a:ext cx="360000" cy="360000"/>
          </a:xfrm>
          <a:prstGeom prst="rect">
            <a:avLst/>
          </a:prstGeom>
        </p:spPr>
      </p:pic>
      <p:pic>
        <p:nvPicPr>
          <p:cNvPr id="24" name="Graphic 23" descr="Children with solid fill">
            <a:extLst>
              <a:ext uri="{FF2B5EF4-FFF2-40B4-BE49-F238E27FC236}">
                <a16:creationId xmlns:a16="http://schemas.microsoft.com/office/drawing/2014/main" id="{9ED3774D-4B85-14C9-5240-E1610B1917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9286" y="2907976"/>
            <a:ext cx="360000" cy="360000"/>
          </a:xfrm>
          <a:prstGeom prst="rect">
            <a:avLst/>
          </a:prstGeom>
        </p:spPr>
      </p:pic>
      <p:pic>
        <p:nvPicPr>
          <p:cNvPr id="25" name="Graphic 24" descr="Children with solid fill">
            <a:extLst>
              <a:ext uri="{FF2B5EF4-FFF2-40B4-BE49-F238E27FC236}">
                <a16:creationId xmlns:a16="http://schemas.microsoft.com/office/drawing/2014/main" id="{A55364C2-7F31-252A-1421-84BFE39610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57060" y="4368792"/>
            <a:ext cx="360000" cy="360000"/>
          </a:xfrm>
          <a:prstGeom prst="rect">
            <a:avLst/>
          </a:prstGeom>
        </p:spPr>
      </p:pic>
      <p:pic>
        <p:nvPicPr>
          <p:cNvPr id="26" name="Graphic 25" descr="Children with solid fill">
            <a:extLst>
              <a:ext uri="{FF2B5EF4-FFF2-40B4-BE49-F238E27FC236}">
                <a16:creationId xmlns:a16="http://schemas.microsoft.com/office/drawing/2014/main" id="{47458BDF-4EE2-B70B-35EC-40D593600F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48860" y="5175968"/>
            <a:ext cx="360000" cy="360000"/>
          </a:xfrm>
          <a:prstGeom prst="rect">
            <a:avLst/>
          </a:prstGeom>
        </p:spPr>
      </p:pic>
      <p:pic>
        <p:nvPicPr>
          <p:cNvPr id="28" name="Graphic 27" descr="Children with solid fill">
            <a:extLst>
              <a:ext uri="{FF2B5EF4-FFF2-40B4-BE49-F238E27FC236}">
                <a16:creationId xmlns:a16="http://schemas.microsoft.com/office/drawing/2014/main" id="{5490B966-ECF7-8D14-F67D-6278E710AB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15306" y="3872384"/>
            <a:ext cx="360000" cy="360000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78F21D30-1135-9FC2-412D-C365660BBE34}"/>
              </a:ext>
            </a:extLst>
          </p:cNvPr>
          <p:cNvSpPr txBox="1">
            <a:spLocks/>
          </p:cNvSpPr>
          <p:nvPr/>
        </p:nvSpPr>
        <p:spPr>
          <a:xfrm>
            <a:off x="867371" y="2731646"/>
            <a:ext cx="765583" cy="4499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b="1" dirty="0"/>
              <a:t>Yes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D0F7025-6D11-E578-675D-F22FC329EEFF}"/>
              </a:ext>
            </a:extLst>
          </p:cNvPr>
          <p:cNvSpPr txBox="1">
            <a:spLocks/>
          </p:cNvSpPr>
          <p:nvPr/>
        </p:nvSpPr>
        <p:spPr>
          <a:xfrm>
            <a:off x="918767" y="3266308"/>
            <a:ext cx="628332" cy="4499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b="1" dirty="0"/>
              <a:t>No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63EED3A-C4BA-ACD2-052A-3C570A8DAEAD}"/>
              </a:ext>
            </a:extLst>
          </p:cNvPr>
          <p:cNvSpPr/>
          <p:nvPr/>
        </p:nvSpPr>
        <p:spPr>
          <a:xfrm>
            <a:off x="200874" y="2701233"/>
            <a:ext cx="531544" cy="41348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465D803-ACEA-2CD7-BAE1-FB666C9FA9C4}"/>
              </a:ext>
            </a:extLst>
          </p:cNvPr>
          <p:cNvSpPr/>
          <p:nvPr/>
        </p:nvSpPr>
        <p:spPr>
          <a:xfrm>
            <a:off x="212211" y="3234399"/>
            <a:ext cx="531544" cy="4134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3" name="Graphic 32" descr="Children with solid fill">
            <a:extLst>
              <a:ext uri="{FF2B5EF4-FFF2-40B4-BE49-F238E27FC236}">
                <a16:creationId xmlns:a16="http://schemas.microsoft.com/office/drawing/2014/main" id="{239799BB-D5C5-0665-AC63-A844AD808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71695" y="2120150"/>
            <a:ext cx="360000" cy="360000"/>
          </a:xfrm>
          <a:prstGeom prst="rect">
            <a:avLst/>
          </a:prstGeom>
        </p:spPr>
      </p:pic>
      <p:pic>
        <p:nvPicPr>
          <p:cNvPr id="34" name="Graphic 33" descr="Children with solid fill">
            <a:extLst>
              <a:ext uri="{FF2B5EF4-FFF2-40B4-BE49-F238E27FC236}">
                <a16:creationId xmlns:a16="http://schemas.microsoft.com/office/drawing/2014/main" id="{01A50B06-DB1C-F66D-2A96-B65645E69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10739" y="2357020"/>
            <a:ext cx="360000" cy="360000"/>
          </a:xfrm>
          <a:prstGeom prst="rect">
            <a:avLst/>
          </a:prstGeom>
        </p:spPr>
      </p:pic>
      <p:pic>
        <p:nvPicPr>
          <p:cNvPr id="35" name="Graphic 34" descr="Children with solid fill">
            <a:extLst>
              <a:ext uri="{FF2B5EF4-FFF2-40B4-BE49-F238E27FC236}">
                <a16:creationId xmlns:a16="http://schemas.microsoft.com/office/drawing/2014/main" id="{59D018A4-E1CE-FA1F-E260-D49AA100C3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0384" y="2603730"/>
            <a:ext cx="360000" cy="360000"/>
          </a:xfrm>
          <a:prstGeom prst="rect">
            <a:avLst/>
          </a:prstGeom>
        </p:spPr>
      </p:pic>
      <p:pic>
        <p:nvPicPr>
          <p:cNvPr id="36" name="Graphic 35" descr="Children with solid fill">
            <a:extLst>
              <a:ext uri="{FF2B5EF4-FFF2-40B4-BE49-F238E27FC236}">
                <a16:creationId xmlns:a16="http://schemas.microsoft.com/office/drawing/2014/main" id="{EB505EFC-9DD4-693A-462C-4E83D2917F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25795" y="4940355"/>
            <a:ext cx="360000" cy="360000"/>
          </a:xfrm>
          <a:prstGeom prst="rect">
            <a:avLst/>
          </a:prstGeom>
        </p:spPr>
      </p:pic>
      <p:pic>
        <p:nvPicPr>
          <p:cNvPr id="37" name="Graphic 36" descr="Children with solid fill">
            <a:extLst>
              <a:ext uri="{FF2B5EF4-FFF2-40B4-BE49-F238E27FC236}">
                <a16:creationId xmlns:a16="http://schemas.microsoft.com/office/drawing/2014/main" id="{57A3234C-31A8-A416-5C02-33AE09D870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4239" y="4608560"/>
            <a:ext cx="360000" cy="360000"/>
          </a:xfrm>
          <a:prstGeom prst="rect">
            <a:avLst/>
          </a:prstGeom>
        </p:spPr>
      </p:pic>
      <p:pic>
        <p:nvPicPr>
          <p:cNvPr id="38" name="Graphic 37" descr="Children with solid fill">
            <a:extLst>
              <a:ext uri="{FF2B5EF4-FFF2-40B4-BE49-F238E27FC236}">
                <a16:creationId xmlns:a16="http://schemas.microsoft.com/office/drawing/2014/main" id="{19348E1E-F26B-D830-2116-2E1EC5EC6D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4239" y="4554599"/>
            <a:ext cx="360000" cy="360000"/>
          </a:xfrm>
          <a:prstGeom prst="rect">
            <a:avLst/>
          </a:prstGeom>
        </p:spPr>
      </p:pic>
      <p:pic>
        <p:nvPicPr>
          <p:cNvPr id="39" name="Graphic 38" descr="Children with solid fill">
            <a:extLst>
              <a:ext uri="{FF2B5EF4-FFF2-40B4-BE49-F238E27FC236}">
                <a16:creationId xmlns:a16="http://schemas.microsoft.com/office/drawing/2014/main" id="{9879C00B-6FBB-34B6-8722-4902574115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3560" y="3508212"/>
            <a:ext cx="360000" cy="360000"/>
          </a:xfrm>
          <a:prstGeom prst="rect">
            <a:avLst/>
          </a:prstGeom>
        </p:spPr>
      </p:pic>
      <p:pic>
        <p:nvPicPr>
          <p:cNvPr id="40" name="Graphic 39" descr="Children with solid fill">
            <a:extLst>
              <a:ext uri="{FF2B5EF4-FFF2-40B4-BE49-F238E27FC236}">
                <a16:creationId xmlns:a16="http://schemas.microsoft.com/office/drawing/2014/main" id="{28881596-87EB-1653-BF63-8FE9701CC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13971" y="4041120"/>
            <a:ext cx="360000" cy="360000"/>
          </a:xfrm>
          <a:prstGeom prst="rect">
            <a:avLst/>
          </a:prstGeom>
        </p:spPr>
      </p:pic>
      <p:pic>
        <p:nvPicPr>
          <p:cNvPr id="41" name="Graphic 40" descr="Children with solid fill">
            <a:extLst>
              <a:ext uri="{FF2B5EF4-FFF2-40B4-BE49-F238E27FC236}">
                <a16:creationId xmlns:a16="http://schemas.microsoft.com/office/drawing/2014/main" id="{D218C099-0ED6-15DE-9D54-9E574E3CA0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79664" y="4445684"/>
            <a:ext cx="360000" cy="360000"/>
          </a:xfrm>
          <a:prstGeom prst="rect">
            <a:avLst/>
          </a:prstGeom>
        </p:spPr>
      </p:pic>
      <p:pic>
        <p:nvPicPr>
          <p:cNvPr id="42" name="Graphic 41" descr="Children with solid fill">
            <a:extLst>
              <a:ext uri="{FF2B5EF4-FFF2-40B4-BE49-F238E27FC236}">
                <a16:creationId xmlns:a16="http://schemas.microsoft.com/office/drawing/2014/main" id="{3E747116-5B42-FA74-2849-21676DDEB1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99295" y="3324180"/>
            <a:ext cx="360000" cy="360000"/>
          </a:xfrm>
          <a:prstGeom prst="rect">
            <a:avLst/>
          </a:prstGeom>
        </p:spPr>
      </p:pic>
      <p:pic>
        <p:nvPicPr>
          <p:cNvPr id="43" name="Graphic 42" descr="Children with solid fill">
            <a:extLst>
              <a:ext uri="{FF2B5EF4-FFF2-40B4-BE49-F238E27FC236}">
                <a16:creationId xmlns:a16="http://schemas.microsoft.com/office/drawing/2014/main" id="{486F9753-4FF1-D2DE-C433-260B84A70E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70739" y="3148212"/>
            <a:ext cx="360000" cy="360000"/>
          </a:xfrm>
          <a:prstGeom prst="rect">
            <a:avLst/>
          </a:prstGeom>
        </p:spPr>
      </p:pic>
      <p:pic>
        <p:nvPicPr>
          <p:cNvPr id="44" name="Graphic 43" descr="Children with solid fill">
            <a:extLst>
              <a:ext uri="{FF2B5EF4-FFF2-40B4-BE49-F238E27FC236}">
                <a16:creationId xmlns:a16="http://schemas.microsoft.com/office/drawing/2014/main" id="{AF01E096-1781-461A-6A6D-7208C1268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95360" y="3737585"/>
            <a:ext cx="360000" cy="360000"/>
          </a:xfrm>
          <a:prstGeom prst="rect">
            <a:avLst/>
          </a:prstGeom>
        </p:spPr>
      </p:pic>
      <p:pic>
        <p:nvPicPr>
          <p:cNvPr id="46" name="Graphic 45" descr="Children with solid fill">
            <a:extLst>
              <a:ext uri="{FF2B5EF4-FFF2-40B4-BE49-F238E27FC236}">
                <a16:creationId xmlns:a16="http://schemas.microsoft.com/office/drawing/2014/main" id="{FA32EF24-97F5-916C-0EF3-83BF0D865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45938" y="4277871"/>
            <a:ext cx="360000" cy="360000"/>
          </a:xfrm>
          <a:prstGeom prst="rect">
            <a:avLst/>
          </a:prstGeom>
        </p:spPr>
      </p:pic>
      <p:pic>
        <p:nvPicPr>
          <p:cNvPr id="47" name="Graphic 46" descr="Children with solid fill">
            <a:extLst>
              <a:ext uri="{FF2B5EF4-FFF2-40B4-BE49-F238E27FC236}">
                <a16:creationId xmlns:a16="http://schemas.microsoft.com/office/drawing/2014/main" id="{50180077-2C97-DFBA-5A14-60E97958EC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60650" y="4874341"/>
            <a:ext cx="360000" cy="360000"/>
          </a:xfrm>
          <a:prstGeom prst="rect">
            <a:avLst/>
          </a:prstGeom>
        </p:spPr>
      </p:pic>
      <p:pic>
        <p:nvPicPr>
          <p:cNvPr id="48" name="Graphic 47" descr="Children with solid fill">
            <a:extLst>
              <a:ext uri="{FF2B5EF4-FFF2-40B4-BE49-F238E27FC236}">
                <a16:creationId xmlns:a16="http://schemas.microsoft.com/office/drawing/2014/main" id="{B19A9AE9-14B0-8269-E55A-F29D9DDB7C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9286" y="2900961"/>
            <a:ext cx="360000" cy="360000"/>
          </a:xfrm>
          <a:prstGeom prst="rect">
            <a:avLst/>
          </a:prstGeom>
        </p:spPr>
      </p:pic>
      <p:pic>
        <p:nvPicPr>
          <p:cNvPr id="49" name="Graphic 48" descr="Children with solid fill">
            <a:extLst>
              <a:ext uri="{FF2B5EF4-FFF2-40B4-BE49-F238E27FC236}">
                <a16:creationId xmlns:a16="http://schemas.microsoft.com/office/drawing/2014/main" id="{DD926F41-59C1-845E-26AD-A0B108670E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83560" y="4361777"/>
            <a:ext cx="360000" cy="360000"/>
          </a:xfrm>
          <a:prstGeom prst="rect">
            <a:avLst/>
          </a:prstGeom>
        </p:spPr>
      </p:pic>
      <p:pic>
        <p:nvPicPr>
          <p:cNvPr id="50" name="Graphic 49" descr="Children with solid fill">
            <a:extLst>
              <a:ext uri="{FF2B5EF4-FFF2-40B4-BE49-F238E27FC236}">
                <a16:creationId xmlns:a16="http://schemas.microsoft.com/office/drawing/2014/main" id="{288228FA-8708-73E6-1249-5EEB506ECC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75360" y="5168953"/>
            <a:ext cx="360000" cy="360000"/>
          </a:xfrm>
          <a:prstGeom prst="rect">
            <a:avLst/>
          </a:prstGeom>
        </p:spPr>
      </p:pic>
      <p:pic>
        <p:nvPicPr>
          <p:cNvPr id="51" name="Graphic 50" descr="Children with solid fill">
            <a:extLst>
              <a:ext uri="{FF2B5EF4-FFF2-40B4-BE49-F238E27FC236}">
                <a16:creationId xmlns:a16="http://schemas.microsoft.com/office/drawing/2014/main" id="{035B3275-0C1E-03FB-4D26-6CC2289AD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15306" y="3865369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540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26095-9B73-B088-D534-B8F9D89A7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394E3-C729-80C4-96B2-146E06F88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Inferential Statistics?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84548-2140-98AF-CB67-E944AA605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64523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Test whether the patterns that you observe in a sample dataset are likely to be present in the broader population or whether those patters are a product of chance.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9043660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7B940E6-7672-1FB8-03DE-206524736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1DA7F-7A3E-F25B-281F-2A813C2C9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8219"/>
            <a:ext cx="6482450" cy="9670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PH" sz="3000" dirty="0"/>
              <a:t>2. There is an element of uncertainty</a:t>
            </a:r>
          </a:p>
          <a:p>
            <a:pPr marL="0" indent="0">
              <a:buNone/>
            </a:pPr>
            <a:r>
              <a:rPr lang="en-PH" sz="3000" dirty="0"/>
              <a:t>as to how well the sample represents</a:t>
            </a:r>
          </a:p>
          <a:p>
            <a:pPr marL="0" indent="0">
              <a:buNone/>
            </a:pPr>
            <a:r>
              <a:rPr lang="en-PH" sz="3000" dirty="0"/>
              <a:t> the population.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183AFF-76A7-411D-D19A-12372AF77D0F}"/>
              </a:ext>
            </a:extLst>
          </p:cNvPr>
          <p:cNvSpPr txBox="1"/>
          <p:nvPr/>
        </p:nvSpPr>
        <p:spPr>
          <a:xfrm>
            <a:off x="2583329" y="5705098"/>
            <a:ext cx="702538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sz="2500" dirty="0"/>
              <a:t>A sample </a:t>
            </a:r>
            <a:r>
              <a:rPr lang="en-PH" sz="2500" b="1" dirty="0"/>
              <a:t>will never be a perfect representation </a:t>
            </a:r>
          </a:p>
          <a:p>
            <a:pPr algn="ctr"/>
            <a:r>
              <a:rPr lang="en-PH" sz="2500" dirty="0"/>
              <a:t>of the population from which it is drawn</a:t>
            </a:r>
          </a:p>
        </p:txBody>
      </p:sp>
      <p:pic>
        <p:nvPicPr>
          <p:cNvPr id="2" name="Content Placeholder 4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8D34F787-F366-2419-0F90-3AF686EE3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398" y="2105098"/>
            <a:ext cx="5569203" cy="360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184980-A4CC-6A47-ABD1-480F84B3CD5C}"/>
              </a:ext>
            </a:extLst>
          </p:cNvPr>
          <p:cNvSpPr txBox="1"/>
          <p:nvPr/>
        </p:nvSpPr>
        <p:spPr>
          <a:xfrm>
            <a:off x="4758390" y="5145520"/>
            <a:ext cx="1337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Population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D83D7E-4C4F-154F-2F80-D56F24282720}"/>
              </a:ext>
            </a:extLst>
          </p:cNvPr>
          <p:cNvSpPr txBox="1"/>
          <p:nvPr/>
        </p:nvSpPr>
        <p:spPr>
          <a:xfrm>
            <a:off x="7320650" y="4337619"/>
            <a:ext cx="984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2761977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  <p:bldP spid="2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126A57C-46DC-0649-FE9C-609A78B16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8E6DE-20D3-A4B8-F8E5-195CB7146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8219"/>
            <a:ext cx="6482450" cy="9670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PH" sz="3000" dirty="0"/>
              <a:t>2. There is an element of uncertainty</a:t>
            </a:r>
          </a:p>
          <a:p>
            <a:pPr marL="0" indent="0">
              <a:buNone/>
            </a:pPr>
            <a:r>
              <a:rPr lang="en-PH" sz="3000" dirty="0"/>
              <a:t>as to how well the sample represents</a:t>
            </a:r>
          </a:p>
          <a:p>
            <a:pPr marL="0" indent="0">
              <a:buNone/>
            </a:pPr>
            <a:r>
              <a:rPr lang="en-PH" sz="3000" dirty="0"/>
              <a:t> the population.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F60039-D933-E5BF-1E4B-0E82A905DC05}"/>
              </a:ext>
            </a:extLst>
          </p:cNvPr>
          <p:cNvSpPr txBox="1"/>
          <p:nvPr/>
        </p:nvSpPr>
        <p:spPr>
          <a:xfrm>
            <a:off x="3459318" y="5705098"/>
            <a:ext cx="52734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sz="2500" dirty="0"/>
              <a:t>This is the reason for </a:t>
            </a:r>
            <a:r>
              <a:rPr lang="en-PH" sz="2500" b="1" dirty="0"/>
              <a:t>sampling error </a:t>
            </a:r>
          </a:p>
        </p:txBody>
      </p:sp>
      <p:pic>
        <p:nvPicPr>
          <p:cNvPr id="2" name="Content Placeholder 4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A9ACF2FD-8ABC-E616-82A7-DF8289DC4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398" y="2105098"/>
            <a:ext cx="5569203" cy="360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C05D54-1763-29DC-33BB-053B54994F24}"/>
              </a:ext>
            </a:extLst>
          </p:cNvPr>
          <p:cNvSpPr txBox="1"/>
          <p:nvPr/>
        </p:nvSpPr>
        <p:spPr>
          <a:xfrm>
            <a:off x="4758390" y="5145520"/>
            <a:ext cx="1337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Population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3E249F-9361-87B4-117D-3483C317EAEB}"/>
              </a:ext>
            </a:extLst>
          </p:cNvPr>
          <p:cNvSpPr txBox="1"/>
          <p:nvPr/>
        </p:nvSpPr>
        <p:spPr>
          <a:xfrm>
            <a:off x="7320650" y="4337619"/>
            <a:ext cx="984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2513238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  <p:bldP spid="2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6482309-557D-E906-1379-5629B3331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7DB88-3D1C-A813-2D3E-ECDF33934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8219"/>
            <a:ext cx="6482450" cy="9670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PH" sz="3000" dirty="0"/>
              <a:t>2. There is an element of uncertainty</a:t>
            </a:r>
          </a:p>
          <a:p>
            <a:pPr marL="0" indent="0">
              <a:buNone/>
            </a:pPr>
            <a:r>
              <a:rPr lang="en-PH" sz="3000" dirty="0"/>
              <a:t>as to how well the sample represents</a:t>
            </a:r>
          </a:p>
          <a:p>
            <a:pPr marL="0" indent="0">
              <a:buNone/>
            </a:pPr>
            <a:r>
              <a:rPr lang="en-PH" sz="3000" dirty="0"/>
              <a:t> the population.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AEDB26-EBFC-53EB-D533-A33CABE27131}"/>
              </a:ext>
            </a:extLst>
          </p:cNvPr>
          <p:cNvSpPr txBox="1"/>
          <p:nvPr/>
        </p:nvSpPr>
        <p:spPr>
          <a:xfrm>
            <a:off x="737349" y="5705098"/>
            <a:ext cx="1071742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sz="2500" dirty="0"/>
              <a:t>A sampling error occurs when a sample is selected that is not representative </a:t>
            </a:r>
          </a:p>
          <a:p>
            <a:pPr algn="ctr"/>
            <a:r>
              <a:rPr lang="en-PH" sz="2500" dirty="0"/>
              <a:t>of the population being studied</a:t>
            </a:r>
            <a:endParaRPr lang="en-PH" sz="2500" b="1" dirty="0"/>
          </a:p>
        </p:txBody>
      </p:sp>
      <p:pic>
        <p:nvPicPr>
          <p:cNvPr id="2" name="Content Placeholder 4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7F4B411E-5167-84E2-7F30-EF9F8B9DA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398" y="2105098"/>
            <a:ext cx="5569203" cy="360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189CD1-17AB-F578-D6B2-7530C8C97426}"/>
              </a:ext>
            </a:extLst>
          </p:cNvPr>
          <p:cNvSpPr txBox="1"/>
          <p:nvPr/>
        </p:nvSpPr>
        <p:spPr>
          <a:xfrm>
            <a:off x="4758390" y="5145520"/>
            <a:ext cx="1337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Population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65F72-4C12-1814-46CB-C1D8C9288F1A}"/>
              </a:ext>
            </a:extLst>
          </p:cNvPr>
          <p:cNvSpPr txBox="1"/>
          <p:nvPr/>
        </p:nvSpPr>
        <p:spPr>
          <a:xfrm>
            <a:off x="7320650" y="4337619"/>
            <a:ext cx="984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2534693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  <p:bldP spid="2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46C1B90-43DC-68B2-F55A-054AAE5CF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37100-97AF-E07F-9004-C64D46FCF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8219"/>
            <a:ext cx="6482450" cy="9670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PH" sz="3000" dirty="0"/>
              <a:t>2. There is an element of uncertainty</a:t>
            </a:r>
          </a:p>
          <a:p>
            <a:pPr marL="0" indent="0">
              <a:buNone/>
            </a:pPr>
            <a:r>
              <a:rPr lang="en-PH" sz="3000" dirty="0"/>
              <a:t>as to how well the sample represents</a:t>
            </a:r>
          </a:p>
          <a:p>
            <a:pPr marL="0" indent="0">
              <a:buNone/>
            </a:pPr>
            <a:r>
              <a:rPr lang="en-PH" sz="3000" dirty="0"/>
              <a:t> the population.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567B80-74CB-62BC-7781-1429F3D515F5}"/>
              </a:ext>
            </a:extLst>
          </p:cNvPr>
          <p:cNvSpPr txBox="1"/>
          <p:nvPr/>
        </p:nvSpPr>
        <p:spPr>
          <a:xfrm>
            <a:off x="737349" y="5705098"/>
            <a:ext cx="1071742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sz="2500" dirty="0"/>
              <a:t>A sampling error occurs when a sample is selected that is not representative </a:t>
            </a:r>
          </a:p>
          <a:p>
            <a:pPr algn="ctr"/>
            <a:r>
              <a:rPr lang="en-PH" sz="2500" dirty="0"/>
              <a:t>of the population being studied</a:t>
            </a:r>
            <a:endParaRPr lang="en-PH" sz="2500" b="1" dirty="0"/>
          </a:p>
        </p:txBody>
      </p:sp>
      <p:pic>
        <p:nvPicPr>
          <p:cNvPr id="2" name="Content Placeholder 4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3DD5CB57-FF2E-5DED-37E3-B164CBFD6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398" y="2105098"/>
            <a:ext cx="5569203" cy="360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C68741-7FEF-C324-0B0B-E94857234AA5}"/>
              </a:ext>
            </a:extLst>
          </p:cNvPr>
          <p:cNvSpPr txBox="1"/>
          <p:nvPr/>
        </p:nvSpPr>
        <p:spPr>
          <a:xfrm>
            <a:off x="4758390" y="5145520"/>
            <a:ext cx="1337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Population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F1A96F-6A37-8B90-E703-AEB9BC930E77}"/>
              </a:ext>
            </a:extLst>
          </p:cNvPr>
          <p:cNvSpPr txBox="1"/>
          <p:nvPr/>
        </p:nvSpPr>
        <p:spPr>
          <a:xfrm>
            <a:off x="7320650" y="4337619"/>
            <a:ext cx="984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4086938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  <p:bldP spid="2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32AA445-DB66-8730-F0C0-1C3AA45CE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832AD-4078-7683-D620-CE1323D57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8219"/>
            <a:ext cx="6482450" cy="9670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PH" sz="3000" dirty="0"/>
              <a:t>2. There is an element of uncertainty</a:t>
            </a:r>
          </a:p>
          <a:p>
            <a:pPr marL="0" indent="0">
              <a:buNone/>
            </a:pPr>
            <a:r>
              <a:rPr lang="en-PH" sz="3000" dirty="0"/>
              <a:t>as to how well the sample represents</a:t>
            </a:r>
          </a:p>
          <a:p>
            <a:pPr marL="0" indent="0">
              <a:buNone/>
            </a:pPr>
            <a:r>
              <a:rPr lang="en-PH" sz="3000" dirty="0"/>
              <a:t> the population.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770315-C61C-2E64-E1DE-AF5E464D2DDF}"/>
              </a:ext>
            </a:extLst>
          </p:cNvPr>
          <p:cNvSpPr txBox="1"/>
          <p:nvPr/>
        </p:nvSpPr>
        <p:spPr>
          <a:xfrm>
            <a:off x="1655157" y="5705098"/>
            <a:ext cx="888185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sz="2500" dirty="0"/>
              <a:t>For example, a political poll only surveyed people from a region </a:t>
            </a:r>
          </a:p>
          <a:p>
            <a:pPr algn="ctr"/>
            <a:r>
              <a:rPr lang="en-PH" sz="2500" dirty="0"/>
              <a:t>with a known political base. </a:t>
            </a:r>
            <a:endParaRPr lang="en-PH" sz="25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A57D413-5AA2-0A5D-AC85-1EC7E074E485}"/>
              </a:ext>
            </a:extLst>
          </p:cNvPr>
          <p:cNvGrpSpPr/>
          <p:nvPr/>
        </p:nvGrpSpPr>
        <p:grpSpPr>
          <a:xfrm>
            <a:off x="1223749" y="1385098"/>
            <a:ext cx="4320000" cy="4320000"/>
            <a:chOff x="3728392" y="1083989"/>
            <a:chExt cx="6120000" cy="6120000"/>
          </a:xfrm>
        </p:grpSpPr>
        <p:pic>
          <p:nvPicPr>
            <p:cNvPr id="5" name="Picture 4" descr="A black map of the philippines&#10;&#10;Description automatically generated">
              <a:extLst>
                <a:ext uri="{FF2B5EF4-FFF2-40B4-BE49-F238E27FC236}">
                  <a16:creationId xmlns:a16="http://schemas.microsoft.com/office/drawing/2014/main" id="{53AC2BBE-153D-9A10-5E8D-28753C31C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8392" y="1083989"/>
              <a:ext cx="6120000" cy="6120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06CBCB0-8192-5882-0776-C2134E5BA93C}"/>
                </a:ext>
              </a:extLst>
            </p:cNvPr>
            <p:cNvSpPr/>
            <p:nvPr/>
          </p:nvSpPr>
          <p:spPr>
            <a:xfrm>
              <a:off x="7098845" y="1979546"/>
              <a:ext cx="2403501" cy="3343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pic>
        <p:nvPicPr>
          <p:cNvPr id="7" name="Graphic 6" descr="Children with solid fill">
            <a:extLst>
              <a:ext uri="{FF2B5EF4-FFF2-40B4-BE49-F238E27FC236}">
                <a16:creationId xmlns:a16="http://schemas.microsoft.com/office/drawing/2014/main" id="{5A2E95E9-827F-8F1D-25C3-640361D05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71695" y="2127165"/>
            <a:ext cx="360000" cy="360000"/>
          </a:xfrm>
          <a:prstGeom prst="rect">
            <a:avLst/>
          </a:prstGeom>
        </p:spPr>
      </p:pic>
      <p:pic>
        <p:nvPicPr>
          <p:cNvPr id="8" name="Graphic 7" descr="Children with solid fill">
            <a:extLst>
              <a:ext uri="{FF2B5EF4-FFF2-40B4-BE49-F238E27FC236}">
                <a16:creationId xmlns:a16="http://schemas.microsoft.com/office/drawing/2014/main" id="{6BA04626-4545-209D-60A0-260785AF2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4239" y="2364035"/>
            <a:ext cx="360000" cy="360000"/>
          </a:xfrm>
          <a:prstGeom prst="rect">
            <a:avLst/>
          </a:prstGeom>
        </p:spPr>
      </p:pic>
      <p:pic>
        <p:nvPicPr>
          <p:cNvPr id="9" name="Graphic 8" descr="Children with solid fill">
            <a:extLst>
              <a:ext uri="{FF2B5EF4-FFF2-40B4-BE49-F238E27FC236}">
                <a16:creationId xmlns:a16="http://schemas.microsoft.com/office/drawing/2014/main" id="{14503A11-CB05-0C96-D6E8-234D0D5822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0384" y="2610745"/>
            <a:ext cx="360000" cy="360000"/>
          </a:xfrm>
          <a:prstGeom prst="rect">
            <a:avLst/>
          </a:prstGeom>
        </p:spPr>
      </p:pic>
      <p:pic>
        <p:nvPicPr>
          <p:cNvPr id="11" name="Graphic 10" descr="Children with solid fill">
            <a:extLst>
              <a:ext uri="{FF2B5EF4-FFF2-40B4-BE49-F238E27FC236}">
                <a16:creationId xmlns:a16="http://schemas.microsoft.com/office/drawing/2014/main" id="{12123568-4DAF-0DEB-435D-12846969F7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99295" y="4947370"/>
            <a:ext cx="360000" cy="360000"/>
          </a:xfrm>
          <a:prstGeom prst="rect">
            <a:avLst/>
          </a:prstGeom>
        </p:spPr>
      </p:pic>
      <p:pic>
        <p:nvPicPr>
          <p:cNvPr id="13" name="Graphic 12" descr="Children with solid fill">
            <a:extLst>
              <a:ext uri="{FF2B5EF4-FFF2-40B4-BE49-F238E27FC236}">
                <a16:creationId xmlns:a16="http://schemas.microsoft.com/office/drawing/2014/main" id="{44A93D05-D0B6-AD09-7E43-8D4FD478A9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4239" y="4615575"/>
            <a:ext cx="360000" cy="360000"/>
          </a:xfrm>
          <a:prstGeom prst="rect">
            <a:avLst/>
          </a:prstGeom>
        </p:spPr>
      </p:pic>
      <p:pic>
        <p:nvPicPr>
          <p:cNvPr id="14" name="Graphic 13" descr="Children with solid fill">
            <a:extLst>
              <a:ext uri="{FF2B5EF4-FFF2-40B4-BE49-F238E27FC236}">
                <a16:creationId xmlns:a16="http://schemas.microsoft.com/office/drawing/2014/main" id="{88A5BEE1-910A-DC2F-7DB0-5B539EF1D7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4239" y="4561614"/>
            <a:ext cx="360000" cy="360000"/>
          </a:xfrm>
          <a:prstGeom prst="rect">
            <a:avLst/>
          </a:prstGeom>
        </p:spPr>
      </p:pic>
      <p:pic>
        <p:nvPicPr>
          <p:cNvPr id="15" name="Graphic 14" descr="Children with solid fill">
            <a:extLst>
              <a:ext uri="{FF2B5EF4-FFF2-40B4-BE49-F238E27FC236}">
                <a16:creationId xmlns:a16="http://schemas.microsoft.com/office/drawing/2014/main" id="{080C9FB5-36AF-060A-AF66-10655D6B5D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77060" y="3515227"/>
            <a:ext cx="360000" cy="360000"/>
          </a:xfrm>
          <a:prstGeom prst="rect">
            <a:avLst/>
          </a:prstGeom>
        </p:spPr>
      </p:pic>
      <p:pic>
        <p:nvPicPr>
          <p:cNvPr id="16" name="Graphic 15" descr="Children with solid fill">
            <a:extLst>
              <a:ext uri="{FF2B5EF4-FFF2-40B4-BE49-F238E27FC236}">
                <a16:creationId xmlns:a16="http://schemas.microsoft.com/office/drawing/2014/main" id="{9118A810-3EA1-B76E-F229-CB65DC085A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13971" y="4048135"/>
            <a:ext cx="360000" cy="360000"/>
          </a:xfrm>
          <a:prstGeom prst="rect">
            <a:avLst/>
          </a:prstGeom>
        </p:spPr>
      </p:pic>
      <p:pic>
        <p:nvPicPr>
          <p:cNvPr id="17" name="Graphic 16" descr="Children with solid fill">
            <a:extLst>
              <a:ext uri="{FF2B5EF4-FFF2-40B4-BE49-F238E27FC236}">
                <a16:creationId xmlns:a16="http://schemas.microsoft.com/office/drawing/2014/main" id="{D7675145-BA24-8B3C-B91D-4523E667A3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79664" y="4452699"/>
            <a:ext cx="360000" cy="360000"/>
          </a:xfrm>
          <a:prstGeom prst="rect">
            <a:avLst/>
          </a:prstGeom>
        </p:spPr>
      </p:pic>
      <p:pic>
        <p:nvPicPr>
          <p:cNvPr id="19" name="Graphic 18" descr="Children with solid fill">
            <a:extLst>
              <a:ext uri="{FF2B5EF4-FFF2-40B4-BE49-F238E27FC236}">
                <a16:creationId xmlns:a16="http://schemas.microsoft.com/office/drawing/2014/main" id="{BD010926-FA01-354D-12BA-98699EDF31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44239" y="3155227"/>
            <a:ext cx="360000" cy="360000"/>
          </a:xfrm>
          <a:prstGeom prst="rect">
            <a:avLst/>
          </a:prstGeom>
        </p:spPr>
      </p:pic>
      <p:pic>
        <p:nvPicPr>
          <p:cNvPr id="20" name="Graphic 19" descr="Children with solid fill">
            <a:extLst>
              <a:ext uri="{FF2B5EF4-FFF2-40B4-BE49-F238E27FC236}">
                <a16:creationId xmlns:a16="http://schemas.microsoft.com/office/drawing/2014/main" id="{46484DB9-4C89-4325-572A-100DA09167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68860" y="3952322"/>
            <a:ext cx="360000" cy="360000"/>
          </a:xfrm>
          <a:prstGeom prst="rect">
            <a:avLst/>
          </a:prstGeom>
        </p:spPr>
      </p:pic>
      <p:pic>
        <p:nvPicPr>
          <p:cNvPr id="21" name="Graphic 20" descr="Children with solid fill">
            <a:extLst>
              <a:ext uri="{FF2B5EF4-FFF2-40B4-BE49-F238E27FC236}">
                <a16:creationId xmlns:a16="http://schemas.microsoft.com/office/drawing/2014/main" id="{52B89B54-6937-5002-5262-1E0B241397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09286" y="3737585"/>
            <a:ext cx="360000" cy="360000"/>
          </a:xfrm>
          <a:prstGeom prst="rect">
            <a:avLst/>
          </a:prstGeom>
        </p:spPr>
      </p:pic>
      <p:pic>
        <p:nvPicPr>
          <p:cNvPr id="22" name="Graphic 21" descr="Children with solid fill">
            <a:extLst>
              <a:ext uri="{FF2B5EF4-FFF2-40B4-BE49-F238E27FC236}">
                <a16:creationId xmlns:a16="http://schemas.microsoft.com/office/drawing/2014/main" id="{98CDD781-F2D2-7E3B-C3AD-7F82271C20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45938" y="4284886"/>
            <a:ext cx="360000" cy="360000"/>
          </a:xfrm>
          <a:prstGeom prst="rect">
            <a:avLst/>
          </a:prstGeom>
        </p:spPr>
      </p:pic>
      <p:pic>
        <p:nvPicPr>
          <p:cNvPr id="23" name="Graphic 22" descr="Children with solid fill">
            <a:extLst>
              <a:ext uri="{FF2B5EF4-FFF2-40B4-BE49-F238E27FC236}">
                <a16:creationId xmlns:a16="http://schemas.microsoft.com/office/drawing/2014/main" id="{D3282DEE-0955-CA09-86D3-F9DDA8CA21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34150" y="4881356"/>
            <a:ext cx="360000" cy="360000"/>
          </a:xfrm>
          <a:prstGeom prst="rect">
            <a:avLst/>
          </a:prstGeom>
        </p:spPr>
      </p:pic>
      <p:pic>
        <p:nvPicPr>
          <p:cNvPr id="24" name="Graphic 23" descr="Children with solid fill">
            <a:extLst>
              <a:ext uri="{FF2B5EF4-FFF2-40B4-BE49-F238E27FC236}">
                <a16:creationId xmlns:a16="http://schemas.microsoft.com/office/drawing/2014/main" id="{BDF11FE2-DD5B-9977-E098-93AD96983A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9286" y="2907976"/>
            <a:ext cx="360000" cy="360000"/>
          </a:xfrm>
          <a:prstGeom prst="rect">
            <a:avLst/>
          </a:prstGeom>
        </p:spPr>
      </p:pic>
      <p:pic>
        <p:nvPicPr>
          <p:cNvPr id="25" name="Graphic 24" descr="Children with solid fill">
            <a:extLst>
              <a:ext uri="{FF2B5EF4-FFF2-40B4-BE49-F238E27FC236}">
                <a16:creationId xmlns:a16="http://schemas.microsoft.com/office/drawing/2014/main" id="{A6909B7A-C4F6-6716-4FEF-C1D016543F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57060" y="4368792"/>
            <a:ext cx="360000" cy="360000"/>
          </a:xfrm>
          <a:prstGeom prst="rect">
            <a:avLst/>
          </a:prstGeom>
        </p:spPr>
      </p:pic>
      <p:pic>
        <p:nvPicPr>
          <p:cNvPr id="26" name="Graphic 25" descr="Children with solid fill">
            <a:extLst>
              <a:ext uri="{FF2B5EF4-FFF2-40B4-BE49-F238E27FC236}">
                <a16:creationId xmlns:a16="http://schemas.microsoft.com/office/drawing/2014/main" id="{D42BA3D8-C7BB-83A7-6FFA-BD2AA95A59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48860" y="5175968"/>
            <a:ext cx="360000" cy="360000"/>
          </a:xfrm>
          <a:prstGeom prst="rect">
            <a:avLst/>
          </a:prstGeom>
        </p:spPr>
      </p:pic>
      <p:pic>
        <p:nvPicPr>
          <p:cNvPr id="28" name="Graphic 27" descr="Children with solid fill">
            <a:extLst>
              <a:ext uri="{FF2B5EF4-FFF2-40B4-BE49-F238E27FC236}">
                <a16:creationId xmlns:a16="http://schemas.microsoft.com/office/drawing/2014/main" id="{7F843B80-96E3-5468-6014-2ECB689992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15306" y="3872384"/>
            <a:ext cx="360000" cy="360000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CDC148EA-C24A-1CD2-83A8-A8C291143C5D}"/>
              </a:ext>
            </a:extLst>
          </p:cNvPr>
          <p:cNvSpPr txBox="1">
            <a:spLocks/>
          </p:cNvSpPr>
          <p:nvPr/>
        </p:nvSpPr>
        <p:spPr>
          <a:xfrm>
            <a:off x="867371" y="2731646"/>
            <a:ext cx="2204047" cy="44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1800" b="1" dirty="0"/>
              <a:t>Pro-admin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48B27BD-1FF1-D45E-1C4B-50C76E83F254}"/>
              </a:ext>
            </a:extLst>
          </p:cNvPr>
          <p:cNvSpPr txBox="1">
            <a:spLocks/>
          </p:cNvSpPr>
          <p:nvPr/>
        </p:nvSpPr>
        <p:spPr>
          <a:xfrm>
            <a:off x="918766" y="3266308"/>
            <a:ext cx="1512013" cy="44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sz="1800" b="1" dirty="0"/>
              <a:t>Independent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065A95-0A3D-D123-C792-F7F58446883C}"/>
              </a:ext>
            </a:extLst>
          </p:cNvPr>
          <p:cNvSpPr/>
          <p:nvPr/>
        </p:nvSpPr>
        <p:spPr>
          <a:xfrm>
            <a:off x="200874" y="2701233"/>
            <a:ext cx="531544" cy="41348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8FEDC66-5390-4916-C855-24910FF5049A}"/>
              </a:ext>
            </a:extLst>
          </p:cNvPr>
          <p:cNvSpPr/>
          <p:nvPr/>
        </p:nvSpPr>
        <p:spPr>
          <a:xfrm>
            <a:off x="212211" y="3234399"/>
            <a:ext cx="531544" cy="4134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5" name="Graphic 34" descr="Children with solid fill">
            <a:extLst>
              <a:ext uri="{FF2B5EF4-FFF2-40B4-BE49-F238E27FC236}">
                <a16:creationId xmlns:a16="http://schemas.microsoft.com/office/drawing/2014/main" id="{3330E3CE-D046-3B14-D452-C3F42A150D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0384" y="2603730"/>
            <a:ext cx="360000" cy="360000"/>
          </a:xfrm>
          <a:prstGeom prst="rect">
            <a:avLst/>
          </a:prstGeom>
        </p:spPr>
      </p:pic>
      <p:pic>
        <p:nvPicPr>
          <p:cNvPr id="37" name="Graphic 36" descr="Children with solid fill">
            <a:extLst>
              <a:ext uri="{FF2B5EF4-FFF2-40B4-BE49-F238E27FC236}">
                <a16:creationId xmlns:a16="http://schemas.microsoft.com/office/drawing/2014/main" id="{459C68F4-6CF5-976A-7BF9-1192BA4395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4239" y="4608560"/>
            <a:ext cx="360000" cy="360000"/>
          </a:xfrm>
          <a:prstGeom prst="rect">
            <a:avLst/>
          </a:prstGeom>
        </p:spPr>
      </p:pic>
      <p:pic>
        <p:nvPicPr>
          <p:cNvPr id="38" name="Graphic 37" descr="Children with solid fill">
            <a:extLst>
              <a:ext uri="{FF2B5EF4-FFF2-40B4-BE49-F238E27FC236}">
                <a16:creationId xmlns:a16="http://schemas.microsoft.com/office/drawing/2014/main" id="{8D36DDFB-A067-D784-9EBE-A5DB8A1F0B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4239" y="4554599"/>
            <a:ext cx="360000" cy="360000"/>
          </a:xfrm>
          <a:prstGeom prst="rect">
            <a:avLst/>
          </a:prstGeom>
        </p:spPr>
      </p:pic>
      <p:pic>
        <p:nvPicPr>
          <p:cNvPr id="40" name="Graphic 39" descr="Children with solid fill">
            <a:extLst>
              <a:ext uri="{FF2B5EF4-FFF2-40B4-BE49-F238E27FC236}">
                <a16:creationId xmlns:a16="http://schemas.microsoft.com/office/drawing/2014/main" id="{BCE81976-8E7C-A373-628F-F20D4DBBD7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13971" y="4041120"/>
            <a:ext cx="360000" cy="360000"/>
          </a:xfrm>
          <a:prstGeom prst="rect">
            <a:avLst/>
          </a:prstGeom>
        </p:spPr>
      </p:pic>
      <p:pic>
        <p:nvPicPr>
          <p:cNvPr id="41" name="Graphic 40" descr="Children with solid fill">
            <a:extLst>
              <a:ext uri="{FF2B5EF4-FFF2-40B4-BE49-F238E27FC236}">
                <a16:creationId xmlns:a16="http://schemas.microsoft.com/office/drawing/2014/main" id="{EEAA7718-3AD5-0A63-F438-BDB0A8E3B6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79664" y="4445684"/>
            <a:ext cx="360000" cy="360000"/>
          </a:xfrm>
          <a:prstGeom prst="rect">
            <a:avLst/>
          </a:prstGeom>
        </p:spPr>
      </p:pic>
      <p:pic>
        <p:nvPicPr>
          <p:cNvPr id="42" name="Graphic 41" descr="Children with solid fill">
            <a:extLst>
              <a:ext uri="{FF2B5EF4-FFF2-40B4-BE49-F238E27FC236}">
                <a16:creationId xmlns:a16="http://schemas.microsoft.com/office/drawing/2014/main" id="{5380735A-40AC-30AC-8728-7EFEACAD02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99295" y="3324180"/>
            <a:ext cx="360000" cy="360000"/>
          </a:xfrm>
          <a:prstGeom prst="rect">
            <a:avLst/>
          </a:prstGeom>
        </p:spPr>
      </p:pic>
      <p:pic>
        <p:nvPicPr>
          <p:cNvPr id="45" name="Graphic 44" descr="Children with solid fill">
            <a:extLst>
              <a:ext uri="{FF2B5EF4-FFF2-40B4-BE49-F238E27FC236}">
                <a16:creationId xmlns:a16="http://schemas.microsoft.com/office/drawing/2014/main" id="{3642F2ED-E158-D0FF-A477-BCAB2B9BB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45938" y="4277871"/>
            <a:ext cx="360000" cy="360000"/>
          </a:xfrm>
          <a:prstGeom prst="rect">
            <a:avLst/>
          </a:prstGeom>
        </p:spPr>
      </p:pic>
      <p:pic>
        <p:nvPicPr>
          <p:cNvPr id="47" name="Graphic 46" descr="Children with solid fill">
            <a:extLst>
              <a:ext uri="{FF2B5EF4-FFF2-40B4-BE49-F238E27FC236}">
                <a16:creationId xmlns:a16="http://schemas.microsoft.com/office/drawing/2014/main" id="{451F7BAF-6FED-0929-E4F2-D84F15B206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9286" y="2900961"/>
            <a:ext cx="360000" cy="360000"/>
          </a:xfrm>
          <a:prstGeom prst="rect">
            <a:avLst/>
          </a:prstGeom>
        </p:spPr>
      </p:pic>
      <p:pic>
        <p:nvPicPr>
          <p:cNvPr id="50" name="Graphic 49" descr="Children with solid fill">
            <a:extLst>
              <a:ext uri="{FF2B5EF4-FFF2-40B4-BE49-F238E27FC236}">
                <a16:creationId xmlns:a16="http://schemas.microsoft.com/office/drawing/2014/main" id="{44072C5E-EF72-A9EF-145A-73F95101DE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15306" y="3865369"/>
            <a:ext cx="360000" cy="360000"/>
          </a:xfrm>
          <a:prstGeom prst="rect">
            <a:avLst/>
          </a:prstGeom>
        </p:spPr>
      </p:pic>
      <p:pic>
        <p:nvPicPr>
          <p:cNvPr id="51" name="Graphic 50" descr="Children with solid fill">
            <a:extLst>
              <a:ext uri="{FF2B5EF4-FFF2-40B4-BE49-F238E27FC236}">
                <a16:creationId xmlns:a16="http://schemas.microsoft.com/office/drawing/2014/main" id="{6B41BEA6-111D-24F9-D4A7-DF09509ED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71695" y="2127965"/>
            <a:ext cx="360000" cy="360000"/>
          </a:xfrm>
          <a:prstGeom prst="rect">
            <a:avLst/>
          </a:prstGeom>
        </p:spPr>
      </p:pic>
      <p:pic>
        <p:nvPicPr>
          <p:cNvPr id="52" name="Graphic 51" descr="Children with solid fill">
            <a:extLst>
              <a:ext uri="{FF2B5EF4-FFF2-40B4-BE49-F238E27FC236}">
                <a16:creationId xmlns:a16="http://schemas.microsoft.com/office/drawing/2014/main" id="{CDA16F5F-0819-286C-C70B-290CC8987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4239" y="236483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522AD09-B78C-237B-56F2-7BABF4A69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6D73A-086C-A2A8-A654-F62B6830A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8219"/>
            <a:ext cx="6482450" cy="9670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PH" sz="3000" dirty="0"/>
              <a:t>2. There is an element of uncertainty</a:t>
            </a:r>
          </a:p>
          <a:p>
            <a:pPr marL="0" indent="0">
              <a:buNone/>
            </a:pPr>
            <a:r>
              <a:rPr lang="en-PH" sz="3000" dirty="0"/>
              <a:t>as to how well the sample represents</a:t>
            </a:r>
          </a:p>
          <a:p>
            <a:pPr marL="0" indent="0">
              <a:buNone/>
            </a:pPr>
            <a:r>
              <a:rPr lang="en-PH" sz="3000" dirty="0"/>
              <a:t> the population.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0920CC-2935-F656-8959-A6D65FFF3FFF}"/>
              </a:ext>
            </a:extLst>
          </p:cNvPr>
          <p:cNvSpPr txBox="1"/>
          <p:nvPr/>
        </p:nvSpPr>
        <p:spPr>
          <a:xfrm>
            <a:off x="1463762" y="5705098"/>
            <a:ext cx="926465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sz="2500" dirty="0"/>
              <a:t>Nor will all samples drawn from the same population be the same. </a:t>
            </a:r>
            <a:endParaRPr lang="en-PH" sz="2500" b="1" dirty="0"/>
          </a:p>
        </p:txBody>
      </p:sp>
      <p:pic>
        <p:nvPicPr>
          <p:cNvPr id="2" name="Picture 1" descr="A tree with many fruits&#10;&#10;AI-generated content may be incorrect.">
            <a:extLst>
              <a:ext uri="{FF2B5EF4-FFF2-40B4-BE49-F238E27FC236}">
                <a16:creationId xmlns:a16="http://schemas.microsoft.com/office/drawing/2014/main" id="{2BD6B808-DD60-EB6E-F772-32AC526F7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965" y="1948978"/>
            <a:ext cx="3398919" cy="3600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FDA30AF-92E5-D80A-1307-D7F8E459D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387" y="1989000"/>
            <a:ext cx="1440000" cy="1440000"/>
          </a:xfrm>
          <a:prstGeom prst="rect">
            <a:avLst/>
          </a:prstGeom>
        </p:spPr>
      </p:pic>
      <p:pic>
        <p:nvPicPr>
          <p:cNvPr id="33" name="Picture 32" descr="A basket of yellow fruits&#10;&#10;AI-generated content may be incorrect.">
            <a:extLst>
              <a:ext uri="{FF2B5EF4-FFF2-40B4-BE49-F238E27FC236}">
                <a16:creationId xmlns:a16="http://schemas.microsoft.com/office/drawing/2014/main" id="{45426978-66D4-7622-546E-87437F2331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708" b="9062"/>
          <a:stretch>
            <a:fillRect/>
          </a:stretch>
        </p:blipFill>
        <p:spPr>
          <a:xfrm>
            <a:off x="7679484" y="3654708"/>
            <a:ext cx="1453152" cy="1440000"/>
          </a:xfrm>
          <a:prstGeom prst="ellipse">
            <a:avLst/>
          </a:prstGeom>
        </p:spPr>
      </p:pic>
      <p:pic>
        <p:nvPicPr>
          <p:cNvPr id="36" name="Picture 35" descr="A wooden crate full of mangoes&#10;&#10;AI-generated content may be incorrect.">
            <a:extLst>
              <a:ext uri="{FF2B5EF4-FFF2-40B4-BE49-F238E27FC236}">
                <a16:creationId xmlns:a16="http://schemas.microsoft.com/office/drawing/2014/main" id="{FA300AC4-6DC4-BAD3-D73E-D8BB1F5EC2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6781" y="1989000"/>
            <a:ext cx="2310508" cy="1440000"/>
          </a:xfrm>
          <a:prstGeom prst="rect">
            <a:avLst/>
          </a:prstGeom>
        </p:spPr>
      </p:pic>
      <p:pic>
        <p:nvPicPr>
          <p:cNvPr id="43" name="Picture 42" descr="A basket of fruit with leaves&#10;&#10;AI-generated content may be incorrect.">
            <a:extLst>
              <a:ext uri="{FF2B5EF4-FFF2-40B4-BE49-F238E27FC236}">
                <a16:creationId xmlns:a16="http://schemas.microsoft.com/office/drawing/2014/main" id="{3916D773-7CED-719D-7553-24EF0249F0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5375" y="3748978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607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1183802-3A44-5F60-4F0A-4E34910A9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46A4E-ED33-D17E-6348-FD2A233D5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8219"/>
            <a:ext cx="6482450" cy="9670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PH" sz="3000" dirty="0"/>
              <a:t>2. There is an element of uncertainty</a:t>
            </a:r>
          </a:p>
          <a:p>
            <a:pPr marL="0" indent="0">
              <a:buNone/>
            </a:pPr>
            <a:r>
              <a:rPr lang="en-PH" sz="3000" dirty="0"/>
              <a:t>as to how well the sample represents</a:t>
            </a:r>
          </a:p>
          <a:p>
            <a:pPr marL="0" indent="0">
              <a:buNone/>
            </a:pPr>
            <a:r>
              <a:rPr lang="en-PH" sz="3000" dirty="0"/>
              <a:t> the population.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784011-4EC5-A9D2-0D8B-A0A09603AE47}"/>
              </a:ext>
            </a:extLst>
          </p:cNvPr>
          <p:cNvSpPr txBox="1"/>
          <p:nvPr/>
        </p:nvSpPr>
        <p:spPr>
          <a:xfrm>
            <a:off x="1463762" y="5705098"/>
            <a:ext cx="926465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sz="2500" dirty="0"/>
              <a:t>Nor will all samples drawn from the same population be the same. </a:t>
            </a:r>
            <a:endParaRPr lang="en-PH" sz="2500" b="1" dirty="0"/>
          </a:p>
        </p:txBody>
      </p:sp>
      <p:pic>
        <p:nvPicPr>
          <p:cNvPr id="2" name="Picture 1" descr="A tree with many fruits&#10;&#10;AI-generated content may be incorrect.">
            <a:extLst>
              <a:ext uri="{FF2B5EF4-FFF2-40B4-BE49-F238E27FC236}">
                <a16:creationId xmlns:a16="http://schemas.microsoft.com/office/drawing/2014/main" id="{6ACA49C2-DCD0-E343-A9CC-9B625195A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965" y="1948978"/>
            <a:ext cx="3398919" cy="3600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1BDC5EA-627F-A2A0-8F38-04D25EB0E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387" y="1989000"/>
            <a:ext cx="1440000" cy="1440000"/>
          </a:xfrm>
          <a:prstGeom prst="rect">
            <a:avLst/>
          </a:prstGeom>
        </p:spPr>
      </p:pic>
      <p:pic>
        <p:nvPicPr>
          <p:cNvPr id="33" name="Picture 32" descr="A basket of yellow fruits&#10;&#10;AI-generated content may be incorrect.">
            <a:extLst>
              <a:ext uri="{FF2B5EF4-FFF2-40B4-BE49-F238E27FC236}">
                <a16:creationId xmlns:a16="http://schemas.microsoft.com/office/drawing/2014/main" id="{BD8D1A45-50A9-9B63-B0B1-098586824E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708" b="9062"/>
          <a:stretch>
            <a:fillRect/>
          </a:stretch>
        </p:blipFill>
        <p:spPr>
          <a:xfrm>
            <a:off x="7679484" y="3654708"/>
            <a:ext cx="1453152" cy="1440000"/>
          </a:xfrm>
          <a:prstGeom prst="ellipse">
            <a:avLst/>
          </a:prstGeom>
        </p:spPr>
      </p:pic>
      <p:pic>
        <p:nvPicPr>
          <p:cNvPr id="36" name="Picture 35" descr="A wooden crate full of mangoes&#10;&#10;AI-generated content may be incorrect.">
            <a:extLst>
              <a:ext uri="{FF2B5EF4-FFF2-40B4-BE49-F238E27FC236}">
                <a16:creationId xmlns:a16="http://schemas.microsoft.com/office/drawing/2014/main" id="{90B0D79E-01B7-5A03-2F83-FD6416E77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6781" y="1989000"/>
            <a:ext cx="2310508" cy="1440000"/>
          </a:xfrm>
          <a:prstGeom prst="rect">
            <a:avLst/>
          </a:prstGeom>
        </p:spPr>
      </p:pic>
      <p:pic>
        <p:nvPicPr>
          <p:cNvPr id="43" name="Picture 42" descr="A basket of fruit with leaves&#10;&#10;AI-generated content may be incorrect.">
            <a:extLst>
              <a:ext uri="{FF2B5EF4-FFF2-40B4-BE49-F238E27FC236}">
                <a16:creationId xmlns:a16="http://schemas.microsoft.com/office/drawing/2014/main" id="{3144AE79-590A-99AB-DC5B-9A1EC6AC8D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5375" y="3748978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10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D8AFC-AEDC-1180-7C06-612C5FA67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A2996-B42C-F019-1A03-88CA9CB98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Inferential Statistics?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B2D00-EFB9-E45F-D1F7-29D0A8A51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64523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Inferential statistics is a branch of statistics that makes the use of various analytical tools to draw inferences about the population data from sample data.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While descriptive statistics summarizes the features of the data set, inferential statistics helps to draw conclusions about the population.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860972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86F39-84CC-61F1-0346-2D79AA5C4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BD742-7862-8300-3195-874D181EF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Inferential Statistics?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91534-96D5-8DF5-BEE8-5553DA528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64523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Inferential statistics can be defined as a field of statistics that uses analytical tools for drawing conclusions about a population by examining random samples.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goal of inferential statistics is to make generalizations or reasonable guesses about a population. 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12179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0604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2EC97-13A6-D7CE-9146-B03809795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Inferential and Descriptive Statistics</a:t>
            </a:r>
          </a:p>
        </p:txBody>
      </p:sp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28647D9A-073A-519D-5ABB-ED8BA2E6CB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179088"/>
              </p:ext>
            </p:extLst>
          </p:nvPr>
        </p:nvGraphicFramePr>
        <p:xfrm>
          <a:off x="2031999" y="2151932"/>
          <a:ext cx="8128000" cy="41884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28145464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05891269"/>
                    </a:ext>
                  </a:extLst>
                </a:gridCol>
              </a:tblGrid>
              <a:tr h="47328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bg1"/>
                          </a:solidFill>
                        </a:rPr>
                        <a:t>Descriptive</a:t>
                      </a:r>
                      <a:endParaRPr lang="en-PH" sz="2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bg1"/>
                          </a:solidFill>
                        </a:rPr>
                        <a:t>Inferential</a:t>
                      </a:r>
                      <a:endParaRPr lang="en-PH" sz="2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846369"/>
                  </a:ext>
                </a:extLst>
              </a:tr>
              <a:tr h="8168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Organizing and summarizing data using numbers and graphs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Using sample data to make an inference or draw conclusion of the population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7153851"/>
                  </a:ext>
                </a:extLst>
              </a:tr>
              <a:tr h="116699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Bar Graphs, Histograms, Pie Charts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Uses probability to determine how confident we can be that the conclusions we make are correct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003639"/>
                  </a:ext>
                </a:extLst>
              </a:tr>
              <a:tr h="8168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Measures of Central Tendency: Mean Median and Mode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Confidence Intervals and Margin of Error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2484899"/>
                  </a:ext>
                </a:extLst>
              </a:tr>
              <a:tr h="8168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Measures of Variability: Range, Variance and Standard Deviation</a:t>
                      </a:r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933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0749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92678-37F5-A41C-2451-B2DCDBAE8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07E20-E1AF-8E98-9E31-CE68101E3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Inferential and Descriptive Statistics</a:t>
            </a:r>
          </a:p>
        </p:txBody>
      </p:sp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C52C8D54-5F71-C397-B6E3-2C55039E92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377574"/>
              </p:ext>
            </p:extLst>
          </p:nvPr>
        </p:nvGraphicFramePr>
        <p:xfrm>
          <a:off x="2031999" y="2151932"/>
          <a:ext cx="8128000" cy="32317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28145464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05891269"/>
                    </a:ext>
                  </a:extLst>
                </a:gridCol>
              </a:tblGrid>
              <a:tr h="47328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bg1"/>
                          </a:solidFill>
                        </a:rPr>
                        <a:t>Descriptive</a:t>
                      </a:r>
                      <a:endParaRPr lang="en-PH" sz="2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bg1"/>
                          </a:solidFill>
                        </a:rPr>
                        <a:t>Inferential</a:t>
                      </a:r>
                      <a:endParaRPr lang="en-PH" sz="2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846369"/>
                  </a:ext>
                </a:extLst>
              </a:tr>
              <a:tr h="816894">
                <a:tc>
                  <a:txBody>
                    <a:bodyPr/>
                    <a:lstStyle/>
                    <a:p>
                      <a:pPr algn="ctr"/>
                      <a:endParaRPr lang="en-US" sz="25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2500" dirty="0">
                          <a:solidFill>
                            <a:schemeClr val="tx1"/>
                          </a:solidFill>
                        </a:rPr>
                        <a:t>Summarize and organize the data with the sample</a:t>
                      </a:r>
                      <a:endParaRPr lang="en-PH" sz="2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5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5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5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2500" dirty="0">
                          <a:solidFill>
                            <a:schemeClr val="tx1"/>
                          </a:solidFill>
                        </a:rPr>
                        <a:t>Use the sample data to make inferences about the population</a:t>
                      </a:r>
                    </a:p>
                    <a:p>
                      <a:pPr algn="ctr"/>
                      <a:endParaRPr lang="en-US" sz="2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71538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6363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DF481-DF0A-C146-0FCE-0B90ACE16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5F0D6-9363-75A1-C098-6A0E70A27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PH" dirty="0"/>
              <a:t>The process of drawing conclusions about population parameters based on a sample taken from the population.</a:t>
            </a:r>
          </a:p>
        </p:txBody>
      </p:sp>
    </p:spTree>
    <p:extLst>
      <p:ext uri="{BB962C8B-B14F-4D97-AF65-F5344CB8AC3E}">
        <p14:creationId xmlns:p14="http://schemas.microsoft.com/office/powerpoint/2010/main" val="547265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8405</TotalTime>
  <Words>968</Words>
  <Application>Microsoft Office PowerPoint</Application>
  <PresentationFormat>Widescreen</PresentationFormat>
  <Paragraphs>140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Aptos</vt:lpstr>
      <vt:lpstr>Aptos Display</vt:lpstr>
      <vt:lpstr>Arial</vt:lpstr>
      <vt:lpstr>Wingdings</vt:lpstr>
      <vt:lpstr>Office Theme</vt:lpstr>
      <vt:lpstr>Inferential Statistics</vt:lpstr>
      <vt:lpstr>Outline</vt:lpstr>
      <vt:lpstr>What is Inferential Statistics?</vt:lpstr>
      <vt:lpstr>What is Inferential Statistics?</vt:lpstr>
      <vt:lpstr>What is Inferential Statistics?</vt:lpstr>
      <vt:lpstr>PowerPoint Presentation</vt:lpstr>
      <vt:lpstr>Inferential and Descriptive Statistics</vt:lpstr>
      <vt:lpstr>Inferential and Descriptive Statistics</vt:lpstr>
      <vt:lpstr>Inference</vt:lpstr>
      <vt:lpstr>Population and Sample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 Main Ideas Underlying Inference</vt:lpstr>
      <vt:lpstr>3 Main Ideas Underlying Inference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Palenzuela, Ronnel</dc:creator>
  <cp:lastModifiedBy>SLY Ponio</cp:lastModifiedBy>
  <cp:revision>903</cp:revision>
  <dcterms:created xsi:type="dcterms:W3CDTF">2024-08-08T01:29:50Z</dcterms:created>
  <dcterms:modified xsi:type="dcterms:W3CDTF">2026-01-12T14:21:28Z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a813f4b-519a-4481-a498-85770f517757_Enabled">
    <vt:lpwstr>true</vt:lpwstr>
  </property>
  <property fmtid="{D5CDD505-2E9C-101B-9397-08002B2CF9AE}" pid="3" name="MSIP_Label_8a813f4b-519a-4481-a498-85770f517757_SetDate">
    <vt:lpwstr>2024-08-08T02:28:55Z</vt:lpwstr>
  </property>
  <property fmtid="{D5CDD505-2E9C-101B-9397-08002B2CF9AE}" pid="4" name="MSIP_Label_8a813f4b-519a-4481-a498-85770f517757_Method">
    <vt:lpwstr>Standard</vt:lpwstr>
  </property>
  <property fmtid="{D5CDD505-2E9C-101B-9397-08002B2CF9AE}" pid="5" name="MSIP_Label_8a813f4b-519a-4481-a498-85770f517757_Name">
    <vt:lpwstr>Anyone (unrestricted)</vt:lpwstr>
  </property>
  <property fmtid="{D5CDD505-2E9C-101B-9397-08002B2CF9AE}" pid="6" name="MSIP_Label_8a813f4b-519a-4481-a498-85770f517757_SiteId">
    <vt:lpwstr>1d981f77-3ca3-46ae-b0d4-e8044e6c7f84</vt:lpwstr>
  </property>
  <property fmtid="{D5CDD505-2E9C-101B-9397-08002B2CF9AE}" pid="7" name="MSIP_Label_8a813f4b-519a-4481-a498-85770f517757_ActionId">
    <vt:lpwstr>6e000025-dfc4-466b-8a1a-3abd180e870b</vt:lpwstr>
  </property>
  <property fmtid="{D5CDD505-2E9C-101B-9397-08002B2CF9AE}" pid="8" name="MSIP_Label_8a813f4b-519a-4481-a498-85770f517757_ContentBits">
    <vt:lpwstr>0</vt:lpwstr>
  </property>
</Properties>
</file>